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6"/>
  </p:notesMasterIdLst>
  <p:handoutMasterIdLst>
    <p:handoutMasterId r:id="rId17"/>
  </p:handoutMasterIdLst>
  <p:sldIdLst>
    <p:sldId id="710" r:id="rId2"/>
    <p:sldId id="736" r:id="rId3"/>
    <p:sldId id="737" r:id="rId4"/>
    <p:sldId id="727" r:id="rId5"/>
    <p:sldId id="733" r:id="rId6"/>
    <p:sldId id="734" r:id="rId7"/>
    <p:sldId id="742" r:id="rId8"/>
    <p:sldId id="730" r:id="rId9"/>
    <p:sldId id="738" r:id="rId10"/>
    <p:sldId id="739" r:id="rId11"/>
    <p:sldId id="740" r:id="rId12"/>
    <p:sldId id="741" r:id="rId13"/>
    <p:sldId id="744" r:id="rId14"/>
    <p:sldId id="743" r:id="rId15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4" autoAdjust="0"/>
    <p:restoredTop sz="95352" autoAdjust="0"/>
  </p:normalViewPr>
  <p:slideViewPr>
    <p:cSldViewPr>
      <p:cViewPr varScale="1">
        <p:scale>
          <a:sx n="70" d="100"/>
          <a:sy n="70" d="100"/>
        </p:scale>
        <p:origin x="14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image" Target="../media/image3.jp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gif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E7E68F-7DF9-47EA-95D4-A6BA04050741}" type="doc">
      <dgm:prSet loTypeId="urn:microsoft.com/office/officeart/2005/8/layout/b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88439A0-99CC-4BB2-899E-751235FD96CD}">
      <dgm:prSet custT="1"/>
      <dgm:spPr/>
      <dgm:t>
        <a:bodyPr vert="horz"/>
        <a:lstStyle/>
        <a:p>
          <a:pPr rtl="0"/>
          <a:r>
            <a:rPr lang="en-SG" sz="2400" dirty="0" smtClean="0"/>
            <a:t>Philosophy of Accreditation </a:t>
          </a:r>
          <a:endParaRPr lang="en-US" sz="2400" dirty="0"/>
        </a:p>
      </dgm:t>
    </dgm:pt>
    <dgm:pt modelId="{8539385F-2AEF-445D-A2EC-CBE1C8DA3440}" type="parTrans" cxnId="{7CD2AF4A-E46E-4720-8ACC-55C6E8742222}">
      <dgm:prSet/>
      <dgm:spPr/>
      <dgm:t>
        <a:bodyPr/>
        <a:lstStyle/>
        <a:p>
          <a:endParaRPr lang="en-US"/>
        </a:p>
      </dgm:t>
    </dgm:pt>
    <dgm:pt modelId="{D6B37055-3294-43B9-B9D4-3DCC39A8879B}" type="sibTrans" cxnId="{7CD2AF4A-E46E-4720-8ACC-55C6E8742222}">
      <dgm:prSet/>
      <dgm:spPr/>
      <dgm:t>
        <a:bodyPr/>
        <a:lstStyle/>
        <a:p>
          <a:endParaRPr lang="en-US"/>
        </a:p>
      </dgm:t>
    </dgm:pt>
    <dgm:pt modelId="{69C192A4-00C8-4A14-BD18-01869B3C1E19}">
      <dgm:prSet custT="1"/>
      <dgm:spPr/>
      <dgm:t>
        <a:bodyPr vert="horz"/>
        <a:lstStyle/>
        <a:p>
          <a:pPr rtl="0"/>
          <a:r>
            <a:rPr lang="en-SG" sz="2400" dirty="0" smtClean="0"/>
            <a:t>Process Flow &amp; Steps</a:t>
          </a:r>
          <a:endParaRPr lang="en-US" sz="2400" dirty="0"/>
        </a:p>
      </dgm:t>
    </dgm:pt>
    <dgm:pt modelId="{98C57EB1-7C52-49C4-9138-59B645B46887}" type="parTrans" cxnId="{29763D40-0269-4F31-817B-C8AC44D5CD74}">
      <dgm:prSet/>
      <dgm:spPr/>
      <dgm:t>
        <a:bodyPr/>
        <a:lstStyle/>
        <a:p>
          <a:endParaRPr lang="en-US"/>
        </a:p>
      </dgm:t>
    </dgm:pt>
    <dgm:pt modelId="{6F7175F5-AC97-49E3-BFDB-A325C51C0C41}" type="sibTrans" cxnId="{29763D40-0269-4F31-817B-C8AC44D5CD74}">
      <dgm:prSet/>
      <dgm:spPr/>
      <dgm:t>
        <a:bodyPr/>
        <a:lstStyle/>
        <a:p>
          <a:endParaRPr lang="en-US"/>
        </a:p>
      </dgm:t>
    </dgm:pt>
    <dgm:pt modelId="{DFCDB4D8-127D-43FA-87CD-8ECA1A0BCD79}">
      <dgm:prSet custT="1"/>
      <dgm:spPr/>
      <dgm:t>
        <a:bodyPr vert="horz"/>
        <a:lstStyle/>
        <a:p>
          <a:pPr rtl="0"/>
          <a:r>
            <a:rPr lang="en-SG" sz="2400" dirty="0" smtClean="0"/>
            <a:t>The Team of Accreditation</a:t>
          </a:r>
          <a:endParaRPr lang="en-SG" sz="2400" dirty="0"/>
        </a:p>
      </dgm:t>
    </dgm:pt>
    <dgm:pt modelId="{1A24D589-26E2-4F62-A9D1-F2E323AB7B2B}" type="parTrans" cxnId="{7094C1E8-7686-496B-9954-24DE053A6313}">
      <dgm:prSet/>
      <dgm:spPr/>
      <dgm:t>
        <a:bodyPr/>
        <a:lstStyle/>
        <a:p>
          <a:endParaRPr lang="en-US"/>
        </a:p>
      </dgm:t>
    </dgm:pt>
    <dgm:pt modelId="{A0036523-56D6-45D9-8D7B-D7D097411D1C}" type="sibTrans" cxnId="{7094C1E8-7686-496B-9954-24DE053A6313}">
      <dgm:prSet/>
      <dgm:spPr/>
      <dgm:t>
        <a:bodyPr/>
        <a:lstStyle/>
        <a:p>
          <a:endParaRPr lang="en-US"/>
        </a:p>
      </dgm:t>
    </dgm:pt>
    <dgm:pt modelId="{C48A608D-A318-4C4D-85B1-2A9C0407439A}">
      <dgm:prSet custT="1"/>
      <dgm:spPr/>
      <dgm:t>
        <a:bodyPr vert="horz"/>
        <a:lstStyle/>
        <a:p>
          <a:pPr rtl="0"/>
          <a:r>
            <a:rPr lang="en-US" sz="2400" dirty="0" smtClean="0"/>
            <a:t>Golden Rules</a:t>
          </a:r>
          <a:endParaRPr lang="en-US" sz="2400" dirty="0"/>
        </a:p>
      </dgm:t>
    </dgm:pt>
    <dgm:pt modelId="{F76CAD34-B7F7-4169-9F82-76721686BEF4}" type="parTrans" cxnId="{9F45B8D8-3B03-4467-BA38-11535005D69F}">
      <dgm:prSet/>
      <dgm:spPr/>
      <dgm:t>
        <a:bodyPr/>
        <a:lstStyle/>
        <a:p>
          <a:endParaRPr lang="en-US"/>
        </a:p>
      </dgm:t>
    </dgm:pt>
    <dgm:pt modelId="{68E16518-D09B-424A-8D03-02961CF0936E}" type="sibTrans" cxnId="{9F45B8D8-3B03-4467-BA38-11535005D69F}">
      <dgm:prSet/>
      <dgm:spPr/>
      <dgm:t>
        <a:bodyPr/>
        <a:lstStyle/>
        <a:p>
          <a:endParaRPr lang="en-US"/>
        </a:p>
      </dgm:t>
    </dgm:pt>
    <dgm:pt modelId="{74D1EE6D-3D83-40AD-A888-C5FB52FF82EF}">
      <dgm:prSet custT="1"/>
      <dgm:spPr/>
      <dgm:t>
        <a:bodyPr vert="horz"/>
        <a:lstStyle/>
        <a:p>
          <a:pPr rtl="0"/>
          <a:r>
            <a:rPr lang="en-US" sz="2400" dirty="0" smtClean="0"/>
            <a:t>Means not an End!</a:t>
          </a:r>
          <a:endParaRPr lang="en-US" sz="2400" dirty="0"/>
        </a:p>
      </dgm:t>
    </dgm:pt>
    <dgm:pt modelId="{AB738692-F877-467A-9166-C45413C9151D}" type="parTrans" cxnId="{EC373158-31A0-475E-B832-73304B64740A}">
      <dgm:prSet/>
      <dgm:spPr/>
      <dgm:t>
        <a:bodyPr/>
        <a:lstStyle/>
        <a:p>
          <a:endParaRPr lang="en-US"/>
        </a:p>
      </dgm:t>
    </dgm:pt>
    <dgm:pt modelId="{FBC52CF4-AE83-42B6-BF8B-B25A9362FD46}" type="sibTrans" cxnId="{EC373158-31A0-475E-B832-73304B64740A}">
      <dgm:prSet/>
      <dgm:spPr/>
      <dgm:t>
        <a:bodyPr/>
        <a:lstStyle/>
        <a:p>
          <a:endParaRPr lang="en-US"/>
        </a:p>
      </dgm:t>
    </dgm:pt>
    <dgm:pt modelId="{4F058696-9A2A-4EE9-B670-9B3AB5AAE5F2}">
      <dgm:prSet custT="1"/>
      <dgm:spPr/>
      <dgm:t>
        <a:bodyPr vert="horz"/>
        <a:lstStyle/>
        <a:p>
          <a:pPr rtl="0"/>
          <a:r>
            <a:rPr lang="en-SG" sz="2400" dirty="0" smtClean="0"/>
            <a:t>Leadership &amp; Engagement</a:t>
          </a:r>
          <a:endParaRPr lang="en-SG" sz="2400" dirty="0"/>
        </a:p>
      </dgm:t>
    </dgm:pt>
    <dgm:pt modelId="{02A86D37-4C84-4315-9900-467FF0FE6860}" type="parTrans" cxnId="{DE07FADA-5E1B-45F0-BBAD-4806ED1B58FE}">
      <dgm:prSet/>
      <dgm:spPr/>
      <dgm:t>
        <a:bodyPr/>
        <a:lstStyle/>
        <a:p>
          <a:endParaRPr lang="en-US"/>
        </a:p>
      </dgm:t>
    </dgm:pt>
    <dgm:pt modelId="{99CBCD43-6569-4D51-88CF-79C0A3834E4F}" type="sibTrans" cxnId="{DE07FADA-5E1B-45F0-BBAD-4806ED1B58FE}">
      <dgm:prSet/>
      <dgm:spPr/>
      <dgm:t>
        <a:bodyPr/>
        <a:lstStyle/>
        <a:p>
          <a:endParaRPr lang="en-US"/>
        </a:p>
      </dgm:t>
    </dgm:pt>
    <dgm:pt modelId="{3DA3D52E-40F9-4F14-950A-C093A60261EA}" type="pres">
      <dgm:prSet presAssocID="{AEE7E68F-7DF9-47EA-95D4-A6BA0405074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AB04D2-BAA0-41FC-81CD-8F5B2A5DF8B6}" type="pres">
      <dgm:prSet presAssocID="{F88439A0-99CC-4BB2-899E-751235FD96C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ADDB22-0875-423A-B77C-3918A2748CD7}" type="pres">
      <dgm:prSet presAssocID="{D6B37055-3294-43B9-B9D4-3DCC39A8879B}" presName="sibTrans" presStyleLbl="sibTrans1D1" presStyleIdx="0" presStyleCnt="5"/>
      <dgm:spPr/>
      <dgm:t>
        <a:bodyPr/>
        <a:lstStyle/>
        <a:p>
          <a:endParaRPr lang="en-US"/>
        </a:p>
      </dgm:t>
    </dgm:pt>
    <dgm:pt modelId="{C97550F9-3110-4BDE-881C-92CA621A4795}" type="pres">
      <dgm:prSet presAssocID="{D6B37055-3294-43B9-B9D4-3DCC39A8879B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7D9B8319-7FBC-46AE-9552-B74E6D58C089}" type="pres">
      <dgm:prSet presAssocID="{69C192A4-00C8-4A14-BD18-01869B3C1E1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67FC4-91D7-4C9A-88F3-A8C2B944D9F3}" type="pres">
      <dgm:prSet presAssocID="{6F7175F5-AC97-49E3-BFDB-A325C51C0C41}" presName="sibTrans" presStyleLbl="sibTrans1D1" presStyleIdx="1" presStyleCnt="5"/>
      <dgm:spPr/>
      <dgm:t>
        <a:bodyPr/>
        <a:lstStyle/>
        <a:p>
          <a:endParaRPr lang="en-US"/>
        </a:p>
      </dgm:t>
    </dgm:pt>
    <dgm:pt modelId="{4AF41648-8176-443E-A09C-44B8C1D52235}" type="pres">
      <dgm:prSet presAssocID="{6F7175F5-AC97-49E3-BFDB-A325C51C0C41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E4FF1329-1AE9-4C35-83E3-01E929B21FD4}" type="pres">
      <dgm:prSet presAssocID="{4F058696-9A2A-4EE9-B670-9B3AB5AAE5F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5B690A-21A9-444C-AD1E-23C78AB21DE8}" type="pres">
      <dgm:prSet presAssocID="{99CBCD43-6569-4D51-88CF-79C0A3834E4F}" presName="sibTrans" presStyleLbl="sibTrans1D1" presStyleIdx="2" presStyleCnt="5"/>
      <dgm:spPr/>
      <dgm:t>
        <a:bodyPr/>
        <a:lstStyle/>
        <a:p>
          <a:endParaRPr lang="en-US"/>
        </a:p>
      </dgm:t>
    </dgm:pt>
    <dgm:pt modelId="{3F2C4ED1-E304-423D-B849-06B85A812365}" type="pres">
      <dgm:prSet presAssocID="{99CBCD43-6569-4D51-88CF-79C0A3834E4F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DE680D46-0336-40F0-9BDC-E6380BDB75B3}" type="pres">
      <dgm:prSet presAssocID="{DFCDB4D8-127D-43FA-87CD-8ECA1A0BCD7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49AD8-D584-47D2-9AED-137B69E23EF5}" type="pres">
      <dgm:prSet presAssocID="{A0036523-56D6-45D9-8D7B-D7D097411D1C}" presName="sibTrans" presStyleLbl="sibTrans1D1" presStyleIdx="3" presStyleCnt="5"/>
      <dgm:spPr/>
      <dgm:t>
        <a:bodyPr/>
        <a:lstStyle/>
        <a:p>
          <a:endParaRPr lang="en-US"/>
        </a:p>
      </dgm:t>
    </dgm:pt>
    <dgm:pt modelId="{36F0E65A-41D7-40D7-9C76-7D2D9D05D755}" type="pres">
      <dgm:prSet presAssocID="{A0036523-56D6-45D9-8D7B-D7D097411D1C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C78AEAA4-D31E-44FF-B384-9047074A32B1}" type="pres">
      <dgm:prSet presAssocID="{C48A608D-A318-4C4D-85B1-2A9C0407439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35EEB-F8B6-42A7-A0CB-A9E3F212D3EF}" type="pres">
      <dgm:prSet presAssocID="{68E16518-D09B-424A-8D03-02961CF0936E}" presName="sibTrans" presStyleLbl="sibTrans1D1" presStyleIdx="4" presStyleCnt="5"/>
      <dgm:spPr/>
      <dgm:t>
        <a:bodyPr/>
        <a:lstStyle/>
        <a:p>
          <a:endParaRPr lang="en-US"/>
        </a:p>
      </dgm:t>
    </dgm:pt>
    <dgm:pt modelId="{FBA07827-1CAB-4E7B-A367-327C167E7C77}" type="pres">
      <dgm:prSet presAssocID="{68E16518-D09B-424A-8D03-02961CF0936E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7E22655F-1063-4323-AE5A-AB2B4612592A}" type="pres">
      <dgm:prSet presAssocID="{74D1EE6D-3D83-40AD-A888-C5FB52FF82E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B0E999-BBEF-4C4E-B955-696DA523785F}" type="presOf" srcId="{99CBCD43-6569-4D51-88CF-79C0A3834E4F}" destId="{865B690A-21A9-444C-AD1E-23C78AB21DE8}" srcOrd="0" destOrd="0" presId="urn:microsoft.com/office/officeart/2005/8/layout/bProcess3"/>
    <dgm:cxn modelId="{270D1216-129A-4A64-A0F0-7429F6361E64}" type="presOf" srcId="{6F7175F5-AC97-49E3-BFDB-A325C51C0C41}" destId="{4AF41648-8176-443E-A09C-44B8C1D52235}" srcOrd="1" destOrd="0" presId="urn:microsoft.com/office/officeart/2005/8/layout/bProcess3"/>
    <dgm:cxn modelId="{9F45B8D8-3B03-4467-BA38-11535005D69F}" srcId="{AEE7E68F-7DF9-47EA-95D4-A6BA04050741}" destId="{C48A608D-A318-4C4D-85B1-2A9C0407439A}" srcOrd="4" destOrd="0" parTransId="{F76CAD34-B7F7-4169-9F82-76721686BEF4}" sibTransId="{68E16518-D09B-424A-8D03-02961CF0936E}"/>
    <dgm:cxn modelId="{9D0E13C2-2C67-42E2-B38F-F3945A16E0E3}" type="presOf" srcId="{68E16518-D09B-424A-8D03-02961CF0936E}" destId="{D0535EEB-F8B6-42A7-A0CB-A9E3F212D3EF}" srcOrd="0" destOrd="0" presId="urn:microsoft.com/office/officeart/2005/8/layout/bProcess3"/>
    <dgm:cxn modelId="{C004F1A1-4ACA-4295-A05B-7C9924238A94}" type="presOf" srcId="{6F7175F5-AC97-49E3-BFDB-A325C51C0C41}" destId="{CE267FC4-91D7-4C9A-88F3-A8C2B944D9F3}" srcOrd="0" destOrd="0" presId="urn:microsoft.com/office/officeart/2005/8/layout/bProcess3"/>
    <dgm:cxn modelId="{EC373158-31A0-475E-B832-73304B64740A}" srcId="{AEE7E68F-7DF9-47EA-95D4-A6BA04050741}" destId="{74D1EE6D-3D83-40AD-A888-C5FB52FF82EF}" srcOrd="5" destOrd="0" parTransId="{AB738692-F877-467A-9166-C45413C9151D}" sibTransId="{FBC52CF4-AE83-42B6-BF8B-B25A9362FD46}"/>
    <dgm:cxn modelId="{0A99EBC8-3C3B-4831-9C3F-565E917E2FC7}" type="presOf" srcId="{DFCDB4D8-127D-43FA-87CD-8ECA1A0BCD79}" destId="{DE680D46-0336-40F0-9BDC-E6380BDB75B3}" srcOrd="0" destOrd="0" presId="urn:microsoft.com/office/officeart/2005/8/layout/bProcess3"/>
    <dgm:cxn modelId="{29763D40-0269-4F31-817B-C8AC44D5CD74}" srcId="{AEE7E68F-7DF9-47EA-95D4-A6BA04050741}" destId="{69C192A4-00C8-4A14-BD18-01869B3C1E19}" srcOrd="1" destOrd="0" parTransId="{98C57EB1-7C52-49C4-9138-59B645B46887}" sibTransId="{6F7175F5-AC97-49E3-BFDB-A325C51C0C41}"/>
    <dgm:cxn modelId="{419589A9-716E-49B0-BEBD-B4C64FA45FA0}" type="presOf" srcId="{99CBCD43-6569-4D51-88CF-79C0A3834E4F}" destId="{3F2C4ED1-E304-423D-B849-06B85A812365}" srcOrd="1" destOrd="0" presId="urn:microsoft.com/office/officeart/2005/8/layout/bProcess3"/>
    <dgm:cxn modelId="{966AD8D7-12AF-4500-A20C-62011E347813}" type="presOf" srcId="{A0036523-56D6-45D9-8D7B-D7D097411D1C}" destId="{C4249AD8-D584-47D2-9AED-137B69E23EF5}" srcOrd="0" destOrd="0" presId="urn:microsoft.com/office/officeart/2005/8/layout/bProcess3"/>
    <dgm:cxn modelId="{08BF846E-B43B-4625-B449-E86F89BA29B7}" type="presOf" srcId="{D6B37055-3294-43B9-B9D4-3DCC39A8879B}" destId="{63ADDB22-0875-423A-B77C-3918A2748CD7}" srcOrd="0" destOrd="0" presId="urn:microsoft.com/office/officeart/2005/8/layout/bProcess3"/>
    <dgm:cxn modelId="{DE07FADA-5E1B-45F0-BBAD-4806ED1B58FE}" srcId="{AEE7E68F-7DF9-47EA-95D4-A6BA04050741}" destId="{4F058696-9A2A-4EE9-B670-9B3AB5AAE5F2}" srcOrd="2" destOrd="0" parTransId="{02A86D37-4C84-4315-9900-467FF0FE6860}" sibTransId="{99CBCD43-6569-4D51-88CF-79C0A3834E4F}"/>
    <dgm:cxn modelId="{190C00AE-BDFE-4E98-9C53-A5D20417AC41}" type="presOf" srcId="{AEE7E68F-7DF9-47EA-95D4-A6BA04050741}" destId="{3DA3D52E-40F9-4F14-950A-C093A60261EA}" srcOrd="0" destOrd="0" presId="urn:microsoft.com/office/officeart/2005/8/layout/bProcess3"/>
    <dgm:cxn modelId="{7CD2AF4A-E46E-4720-8ACC-55C6E8742222}" srcId="{AEE7E68F-7DF9-47EA-95D4-A6BA04050741}" destId="{F88439A0-99CC-4BB2-899E-751235FD96CD}" srcOrd="0" destOrd="0" parTransId="{8539385F-2AEF-445D-A2EC-CBE1C8DA3440}" sibTransId="{D6B37055-3294-43B9-B9D4-3DCC39A8879B}"/>
    <dgm:cxn modelId="{B589D97B-C725-40F0-88C5-2E568F6C35D3}" type="presOf" srcId="{F88439A0-99CC-4BB2-899E-751235FD96CD}" destId="{1FAB04D2-BAA0-41FC-81CD-8F5B2A5DF8B6}" srcOrd="0" destOrd="0" presId="urn:microsoft.com/office/officeart/2005/8/layout/bProcess3"/>
    <dgm:cxn modelId="{DFC9931E-A084-415F-B1F2-70258F7F64C3}" type="presOf" srcId="{A0036523-56D6-45D9-8D7B-D7D097411D1C}" destId="{36F0E65A-41D7-40D7-9C76-7D2D9D05D755}" srcOrd="1" destOrd="0" presId="urn:microsoft.com/office/officeart/2005/8/layout/bProcess3"/>
    <dgm:cxn modelId="{6E1011A0-9E45-4E11-93EF-2EFA5D1B6436}" type="presOf" srcId="{74D1EE6D-3D83-40AD-A888-C5FB52FF82EF}" destId="{7E22655F-1063-4323-AE5A-AB2B4612592A}" srcOrd="0" destOrd="0" presId="urn:microsoft.com/office/officeart/2005/8/layout/bProcess3"/>
    <dgm:cxn modelId="{43E87C32-94A2-4AEB-BC81-5A84C26B2B02}" type="presOf" srcId="{C48A608D-A318-4C4D-85B1-2A9C0407439A}" destId="{C78AEAA4-D31E-44FF-B384-9047074A32B1}" srcOrd="0" destOrd="0" presId="urn:microsoft.com/office/officeart/2005/8/layout/bProcess3"/>
    <dgm:cxn modelId="{7094C1E8-7686-496B-9954-24DE053A6313}" srcId="{AEE7E68F-7DF9-47EA-95D4-A6BA04050741}" destId="{DFCDB4D8-127D-43FA-87CD-8ECA1A0BCD79}" srcOrd="3" destOrd="0" parTransId="{1A24D589-26E2-4F62-A9D1-F2E323AB7B2B}" sibTransId="{A0036523-56D6-45D9-8D7B-D7D097411D1C}"/>
    <dgm:cxn modelId="{C2972D1D-2323-4B2A-A124-F97C49E78C3C}" type="presOf" srcId="{69C192A4-00C8-4A14-BD18-01869B3C1E19}" destId="{7D9B8319-7FBC-46AE-9552-B74E6D58C089}" srcOrd="0" destOrd="0" presId="urn:microsoft.com/office/officeart/2005/8/layout/bProcess3"/>
    <dgm:cxn modelId="{5C8168D2-DEE8-4EE0-9BD1-34F85AE8E373}" type="presOf" srcId="{D6B37055-3294-43B9-B9D4-3DCC39A8879B}" destId="{C97550F9-3110-4BDE-881C-92CA621A4795}" srcOrd="1" destOrd="0" presId="urn:microsoft.com/office/officeart/2005/8/layout/bProcess3"/>
    <dgm:cxn modelId="{5388D3B9-7322-4DB0-B548-60AF6B788647}" type="presOf" srcId="{68E16518-D09B-424A-8D03-02961CF0936E}" destId="{FBA07827-1CAB-4E7B-A367-327C167E7C77}" srcOrd="1" destOrd="0" presId="urn:microsoft.com/office/officeart/2005/8/layout/bProcess3"/>
    <dgm:cxn modelId="{7C2D8E57-FCA9-442D-8235-50C30D9B4816}" type="presOf" srcId="{4F058696-9A2A-4EE9-B670-9B3AB5AAE5F2}" destId="{E4FF1329-1AE9-4C35-83E3-01E929B21FD4}" srcOrd="0" destOrd="0" presId="urn:microsoft.com/office/officeart/2005/8/layout/bProcess3"/>
    <dgm:cxn modelId="{27B99862-0989-46F2-AFA4-2549E6119A5B}" type="presParOf" srcId="{3DA3D52E-40F9-4F14-950A-C093A60261EA}" destId="{1FAB04D2-BAA0-41FC-81CD-8F5B2A5DF8B6}" srcOrd="0" destOrd="0" presId="urn:microsoft.com/office/officeart/2005/8/layout/bProcess3"/>
    <dgm:cxn modelId="{05B5D942-751D-4DE6-8B1A-78244CF2A1A8}" type="presParOf" srcId="{3DA3D52E-40F9-4F14-950A-C093A60261EA}" destId="{63ADDB22-0875-423A-B77C-3918A2748CD7}" srcOrd="1" destOrd="0" presId="urn:microsoft.com/office/officeart/2005/8/layout/bProcess3"/>
    <dgm:cxn modelId="{0B609078-8759-43A0-944E-B352F8073E09}" type="presParOf" srcId="{63ADDB22-0875-423A-B77C-3918A2748CD7}" destId="{C97550F9-3110-4BDE-881C-92CA621A4795}" srcOrd="0" destOrd="0" presId="urn:microsoft.com/office/officeart/2005/8/layout/bProcess3"/>
    <dgm:cxn modelId="{D2FE05AC-8A44-4F1E-8A87-8A7B5BD25956}" type="presParOf" srcId="{3DA3D52E-40F9-4F14-950A-C093A60261EA}" destId="{7D9B8319-7FBC-46AE-9552-B74E6D58C089}" srcOrd="2" destOrd="0" presId="urn:microsoft.com/office/officeart/2005/8/layout/bProcess3"/>
    <dgm:cxn modelId="{90B0C2D9-FF62-43FB-AC3D-5A8210DF7C5E}" type="presParOf" srcId="{3DA3D52E-40F9-4F14-950A-C093A60261EA}" destId="{CE267FC4-91D7-4C9A-88F3-A8C2B944D9F3}" srcOrd="3" destOrd="0" presId="urn:microsoft.com/office/officeart/2005/8/layout/bProcess3"/>
    <dgm:cxn modelId="{D6DF6141-FD8A-4E0C-9F2A-F03DD9D98A97}" type="presParOf" srcId="{CE267FC4-91D7-4C9A-88F3-A8C2B944D9F3}" destId="{4AF41648-8176-443E-A09C-44B8C1D52235}" srcOrd="0" destOrd="0" presId="urn:microsoft.com/office/officeart/2005/8/layout/bProcess3"/>
    <dgm:cxn modelId="{269C6152-3DAA-41AF-9B8D-41D72FD4F313}" type="presParOf" srcId="{3DA3D52E-40F9-4F14-950A-C093A60261EA}" destId="{E4FF1329-1AE9-4C35-83E3-01E929B21FD4}" srcOrd="4" destOrd="0" presId="urn:microsoft.com/office/officeart/2005/8/layout/bProcess3"/>
    <dgm:cxn modelId="{A5595F7E-DE75-4848-9EBD-2813EB1C36A3}" type="presParOf" srcId="{3DA3D52E-40F9-4F14-950A-C093A60261EA}" destId="{865B690A-21A9-444C-AD1E-23C78AB21DE8}" srcOrd="5" destOrd="0" presId="urn:microsoft.com/office/officeart/2005/8/layout/bProcess3"/>
    <dgm:cxn modelId="{22D44DBF-FC5E-40CE-A7E0-DF713C4E9EF3}" type="presParOf" srcId="{865B690A-21A9-444C-AD1E-23C78AB21DE8}" destId="{3F2C4ED1-E304-423D-B849-06B85A812365}" srcOrd="0" destOrd="0" presId="urn:microsoft.com/office/officeart/2005/8/layout/bProcess3"/>
    <dgm:cxn modelId="{2EC23E5D-70A5-4E5B-BA1B-76B490B4C9D8}" type="presParOf" srcId="{3DA3D52E-40F9-4F14-950A-C093A60261EA}" destId="{DE680D46-0336-40F0-9BDC-E6380BDB75B3}" srcOrd="6" destOrd="0" presId="urn:microsoft.com/office/officeart/2005/8/layout/bProcess3"/>
    <dgm:cxn modelId="{43E7624F-DC63-4994-AEEA-A7F3CF375ADC}" type="presParOf" srcId="{3DA3D52E-40F9-4F14-950A-C093A60261EA}" destId="{C4249AD8-D584-47D2-9AED-137B69E23EF5}" srcOrd="7" destOrd="0" presId="urn:microsoft.com/office/officeart/2005/8/layout/bProcess3"/>
    <dgm:cxn modelId="{083DE057-085A-4515-84C7-7CAD7D3C07CC}" type="presParOf" srcId="{C4249AD8-D584-47D2-9AED-137B69E23EF5}" destId="{36F0E65A-41D7-40D7-9C76-7D2D9D05D755}" srcOrd="0" destOrd="0" presId="urn:microsoft.com/office/officeart/2005/8/layout/bProcess3"/>
    <dgm:cxn modelId="{98224B54-30C7-4A76-855B-5BDF7204BDB5}" type="presParOf" srcId="{3DA3D52E-40F9-4F14-950A-C093A60261EA}" destId="{C78AEAA4-D31E-44FF-B384-9047074A32B1}" srcOrd="8" destOrd="0" presId="urn:microsoft.com/office/officeart/2005/8/layout/bProcess3"/>
    <dgm:cxn modelId="{D7769DF7-F03B-48B6-8C38-4F53E00EB47E}" type="presParOf" srcId="{3DA3D52E-40F9-4F14-950A-C093A60261EA}" destId="{D0535EEB-F8B6-42A7-A0CB-A9E3F212D3EF}" srcOrd="9" destOrd="0" presId="urn:microsoft.com/office/officeart/2005/8/layout/bProcess3"/>
    <dgm:cxn modelId="{77B0DA70-1FEF-4327-91B3-B9807696C90F}" type="presParOf" srcId="{D0535EEB-F8B6-42A7-A0CB-A9E3F212D3EF}" destId="{FBA07827-1CAB-4E7B-A367-327C167E7C77}" srcOrd="0" destOrd="0" presId="urn:microsoft.com/office/officeart/2005/8/layout/bProcess3"/>
    <dgm:cxn modelId="{690DD7C3-CC41-46D0-8D29-E1F8E21D16FC}" type="presParOf" srcId="{3DA3D52E-40F9-4F14-950A-C093A60261EA}" destId="{7E22655F-1063-4323-AE5A-AB2B4612592A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427DC1-5BB1-4CAB-9474-DEA89D34AFBE}" type="doc">
      <dgm:prSet loTypeId="urn:microsoft.com/office/officeart/2005/8/layout/l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9EFA0B4-1416-4E5E-BAF5-687D7C409BD0}">
      <dgm:prSet phldrT="[Text]"/>
      <dgm:spPr/>
      <dgm:t>
        <a:bodyPr/>
        <a:lstStyle/>
        <a:p>
          <a:r>
            <a:rPr lang="en-US" dirty="0" smtClean="0"/>
            <a:t>Invitation</a:t>
          </a:r>
          <a:endParaRPr lang="en-US" dirty="0"/>
        </a:p>
      </dgm:t>
    </dgm:pt>
    <dgm:pt modelId="{6C5BA40C-3836-4022-836C-C081FE0A8CA2}" type="parTrans" cxnId="{6C377567-4213-43E9-8927-50DC1C356ABE}">
      <dgm:prSet/>
      <dgm:spPr/>
      <dgm:t>
        <a:bodyPr/>
        <a:lstStyle/>
        <a:p>
          <a:endParaRPr lang="en-US"/>
        </a:p>
      </dgm:t>
    </dgm:pt>
    <dgm:pt modelId="{B867AD79-C063-442F-A48C-70EFFDF9E8E1}" type="sibTrans" cxnId="{6C377567-4213-43E9-8927-50DC1C356ABE}">
      <dgm:prSet/>
      <dgm:spPr/>
      <dgm:t>
        <a:bodyPr/>
        <a:lstStyle/>
        <a:p>
          <a:endParaRPr lang="en-US"/>
        </a:p>
      </dgm:t>
    </dgm:pt>
    <dgm:pt modelId="{33E397C5-4005-4508-A59C-661EFF1678E8}">
      <dgm:prSet phldrT="[Text]"/>
      <dgm:spPr/>
      <dgm:t>
        <a:bodyPr/>
        <a:lstStyle/>
        <a:p>
          <a:r>
            <a:rPr lang="en-US" dirty="0" smtClean="0"/>
            <a:t>Dispatch of SAR</a:t>
          </a:r>
          <a:endParaRPr lang="en-US" dirty="0"/>
        </a:p>
      </dgm:t>
    </dgm:pt>
    <dgm:pt modelId="{CFD4DD5A-053F-4097-8D07-2023FB09A456}" type="parTrans" cxnId="{C030756F-96F6-42FA-A751-16D9D41EAB22}">
      <dgm:prSet/>
      <dgm:spPr/>
      <dgm:t>
        <a:bodyPr/>
        <a:lstStyle/>
        <a:p>
          <a:endParaRPr lang="en-US"/>
        </a:p>
      </dgm:t>
    </dgm:pt>
    <dgm:pt modelId="{3B8A7607-E9A9-4DA8-8635-92EB0788FDA2}" type="sibTrans" cxnId="{C030756F-96F6-42FA-A751-16D9D41EAB22}">
      <dgm:prSet/>
      <dgm:spPr/>
      <dgm:t>
        <a:bodyPr/>
        <a:lstStyle/>
        <a:p>
          <a:endParaRPr lang="en-US"/>
        </a:p>
      </dgm:t>
    </dgm:pt>
    <dgm:pt modelId="{DB5F9C16-3B16-4F78-BA04-7489C3B23697}">
      <dgm:prSet phldrT="[Text]"/>
      <dgm:spPr/>
      <dgm:t>
        <a:bodyPr/>
        <a:lstStyle/>
        <a:p>
          <a:r>
            <a:rPr lang="en-US" dirty="0" smtClean="0"/>
            <a:t>Preliminary Meeting</a:t>
          </a:r>
          <a:endParaRPr lang="en-US" dirty="0"/>
        </a:p>
      </dgm:t>
    </dgm:pt>
    <dgm:pt modelId="{57D65A4D-ABBE-448A-B896-AF89EE5CFEC0}" type="parTrans" cxnId="{932C1D28-EC14-485B-A45F-33FA6EF9C4BB}">
      <dgm:prSet/>
      <dgm:spPr/>
      <dgm:t>
        <a:bodyPr/>
        <a:lstStyle/>
        <a:p>
          <a:endParaRPr lang="en-US"/>
        </a:p>
      </dgm:t>
    </dgm:pt>
    <dgm:pt modelId="{493DF991-45BE-463C-8D76-ED3201971EDA}" type="sibTrans" cxnId="{932C1D28-EC14-485B-A45F-33FA6EF9C4BB}">
      <dgm:prSet/>
      <dgm:spPr/>
      <dgm:t>
        <a:bodyPr/>
        <a:lstStyle/>
        <a:p>
          <a:endParaRPr lang="en-US"/>
        </a:p>
      </dgm:t>
    </dgm:pt>
    <dgm:pt modelId="{46ECEE61-9D47-4609-8ADD-44C69B0A891C}">
      <dgm:prSet phldrT="[Text]"/>
      <dgm:spPr/>
      <dgm:t>
        <a:bodyPr/>
        <a:lstStyle/>
        <a:p>
          <a:r>
            <a:rPr lang="en-US" dirty="0" smtClean="0"/>
            <a:t>Actual Visit</a:t>
          </a:r>
          <a:endParaRPr lang="en-US" dirty="0"/>
        </a:p>
      </dgm:t>
    </dgm:pt>
    <dgm:pt modelId="{11CC485D-D407-46CB-9382-551D19AF5BE1}" type="parTrans" cxnId="{5FADD435-545F-4E52-9E65-BB55D644FB44}">
      <dgm:prSet/>
      <dgm:spPr/>
      <dgm:t>
        <a:bodyPr/>
        <a:lstStyle/>
        <a:p>
          <a:endParaRPr lang="en-US"/>
        </a:p>
      </dgm:t>
    </dgm:pt>
    <dgm:pt modelId="{5637573C-4F21-40B5-B453-B6905E538A83}" type="sibTrans" cxnId="{5FADD435-545F-4E52-9E65-BB55D644FB44}">
      <dgm:prSet/>
      <dgm:spPr/>
      <dgm:t>
        <a:bodyPr/>
        <a:lstStyle/>
        <a:p>
          <a:endParaRPr lang="en-US"/>
        </a:p>
      </dgm:t>
    </dgm:pt>
    <dgm:pt modelId="{A17A6350-2045-4559-9669-79DA0B4ED70E}">
      <dgm:prSet phldrT="[Text]"/>
      <dgm:spPr/>
      <dgm:t>
        <a:bodyPr/>
        <a:lstStyle/>
        <a:p>
          <a:r>
            <a:rPr lang="en-US" dirty="0" smtClean="0"/>
            <a:t>Decisions Making</a:t>
          </a:r>
          <a:endParaRPr lang="en-US" dirty="0"/>
        </a:p>
      </dgm:t>
    </dgm:pt>
    <dgm:pt modelId="{77BE7086-FFA2-4968-8E03-B5FD925DE0FA}" type="parTrans" cxnId="{25B51F9A-23EB-466F-855B-34206BC8E5DE}">
      <dgm:prSet/>
      <dgm:spPr/>
      <dgm:t>
        <a:bodyPr/>
        <a:lstStyle/>
        <a:p>
          <a:endParaRPr lang="en-US"/>
        </a:p>
      </dgm:t>
    </dgm:pt>
    <dgm:pt modelId="{91EADE44-8EEC-41E4-8323-179076BE5072}" type="sibTrans" cxnId="{25B51F9A-23EB-466F-855B-34206BC8E5DE}">
      <dgm:prSet/>
      <dgm:spPr/>
      <dgm:t>
        <a:bodyPr/>
        <a:lstStyle/>
        <a:p>
          <a:endParaRPr lang="en-US"/>
        </a:p>
      </dgm:t>
    </dgm:pt>
    <dgm:pt modelId="{E982B6F9-DBFD-4155-9BA4-85D5E8EC2C3E}">
      <dgm:prSet phldrT="[Text]"/>
      <dgm:spPr/>
      <dgm:t>
        <a:bodyPr/>
        <a:lstStyle/>
        <a:p>
          <a:r>
            <a:rPr lang="en-US" dirty="0" smtClean="0"/>
            <a:t>Feedback Session</a:t>
          </a:r>
          <a:endParaRPr lang="en-US" dirty="0"/>
        </a:p>
      </dgm:t>
    </dgm:pt>
    <dgm:pt modelId="{6462880E-A2B8-49CB-930A-84B0E8F086F6}" type="parTrans" cxnId="{22DC9813-5B27-4E7B-B28C-EC0EDC30C0E5}">
      <dgm:prSet/>
      <dgm:spPr/>
      <dgm:t>
        <a:bodyPr/>
        <a:lstStyle/>
        <a:p>
          <a:endParaRPr lang="en-US"/>
        </a:p>
      </dgm:t>
    </dgm:pt>
    <dgm:pt modelId="{C1EBD2BB-1200-45CA-ACE3-EB78E347C6D2}" type="sibTrans" cxnId="{22DC9813-5B27-4E7B-B28C-EC0EDC30C0E5}">
      <dgm:prSet/>
      <dgm:spPr/>
      <dgm:t>
        <a:bodyPr/>
        <a:lstStyle/>
        <a:p>
          <a:endParaRPr lang="en-US"/>
        </a:p>
      </dgm:t>
    </dgm:pt>
    <dgm:pt modelId="{D1529D8B-3DC7-49D1-89BD-1EB152282A7B}">
      <dgm:prSet phldrT="[Text]"/>
      <dgm:spPr/>
      <dgm:t>
        <a:bodyPr/>
        <a:lstStyle/>
        <a:p>
          <a:r>
            <a:rPr lang="en-US" dirty="0" smtClean="0"/>
            <a:t>Report Writing</a:t>
          </a:r>
          <a:endParaRPr lang="en-US" dirty="0"/>
        </a:p>
      </dgm:t>
    </dgm:pt>
    <dgm:pt modelId="{69B95FAA-F286-45C3-96A0-A4A8B4608466}" type="parTrans" cxnId="{35810693-0DF1-482A-8A03-54935FC17A73}">
      <dgm:prSet/>
      <dgm:spPr/>
      <dgm:t>
        <a:bodyPr/>
        <a:lstStyle/>
        <a:p>
          <a:endParaRPr lang="en-US"/>
        </a:p>
      </dgm:t>
    </dgm:pt>
    <dgm:pt modelId="{02191818-B08A-4634-9C30-84A4FAF4BB56}" type="sibTrans" cxnId="{35810693-0DF1-482A-8A03-54935FC17A73}">
      <dgm:prSet/>
      <dgm:spPr/>
      <dgm:t>
        <a:bodyPr/>
        <a:lstStyle/>
        <a:p>
          <a:endParaRPr lang="en-US"/>
        </a:p>
      </dgm:t>
    </dgm:pt>
    <dgm:pt modelId="{535A6C44-F094-464E-8A92-E10842C1D55F}">
      <dgm:prSet phldrT="[Text]"/>
      <dgm:spPr/>
      <dgm:t>
        <a:bodyPr/>
        <a:lstStyle/>
        <a:p>
          <a:r>
            <a:rPr lang="en-US" dirty="0" smtClean="0"/>
            <a:t>No Conflict of Interest</a:t>
          </a:r>
          <a:endParaRPr lang="en-US" dirty="0"/>
        </a:p>
      </dgm:t>
    </dgm:pt>
    <dgm:pt modelId="{A7E2071C-82DE-4FA2-9005-30E148855D13}" type="parTrans" cxnId="{9E2AA7BD-1A06-4434-9181-F5F5FE5DAD1E}">
      <dgm:prSet/>
      <dgm:spPr/>
      <dgm:t>
        <a:bodyPr/>
        <a:lstStyle/>
        <a:p>
          <a:endParaRPr lang="en-US"/>
        </a:p>
      </dgm:t>
    </dgm:pt>
    <dgm:pt modelId="{CAD980A0-9EB4-42BC-A458-056C42F87E7D}" type="sibTrans" cxnId="{9E2AA7BD-1A06-4434-9181-F5F5FE5DAD1E}">
      <dgm:prSet/>
      <dgm:spPr/>
      <dgm:t>
        <a:bodyPr/>
        <a:lstStyle/>
        <a:p>
          <a:endParaRPr lang="en-US"/>
        </a:p>
      </dgm:t>
    </dgm:pt>
    <dgm:pt modelId="{0AEFAA87-9BF6-4017-8CB5-F6E5490426F0}">
      <dgm:prSet phldrT="[Text]"/>
      <dgm:spPr/>
      <dgm:t>
        <a:bodyPr/>
        <a:lstStyle/>
        <a:p>
          <a:r>
            <a:rPr lang="en-US" dirty="0" smtClean="0"/>
            <a:t>Dedicated Schedule</a:t>
          </a:r>
          <a:endParaRPr lang="en-US" dirty="0"/>
        </a:p>
      </dgm:t>
    </dgm:pt>
    <dgm:pt modelId="{DFE8716F-A669-45F0-8B7B-CC870807C19F}" type="parTrans" cxnId="{14F5EC1B-1427-44B3-86E3-54CA379945A1}">
      <dgm:prSet/>
      <dgm:spPr/>
      <dgm:t>
        <a:bodyPr/>
        <a:lstStyle/>
        <a:p>
          <a:endParaRPr lang="en-US"/>
        </a:p>
      </dgm:t>
    </dgm:pt>
    <dgm:pt modelId="{A69032B1-6A59-46C6-8622-320F60AB3756}" type="sibTrans" cxnId="{14F5EC1B-1427-44B3-86E3-54CA379945A1}">
      <dgm:prSet/>
      <dgm:spPr/>
      <dgm:t>
        <a:bodyPr/>
        <a:lstStyle/>
        <a:p>
          <a:endParaRPr lang="en-US"/>
        </a:p>
      </dgm:t>
    </dgm:pt>
    <dgm:pt modelId="{3629BB12-6306-44E5-98CB-4703CDACDD2E}">
      <dgm:prSet phldrT="[Text]"/>
      <dgm:spPr/>
      <dgm:t>
        <a:bodyPr/>
        <a:lstStyle/>
        <a:p>
          <a:r>
            <a:rPr lang="en-US" dirty="0" smtClean="0"/>
            <a:t>Full Commitment</a:t>
          </a:r>
          <a:endParaRPr lang="en-US" dirty="0"/>
        </a:p>
      </dgm:t>
    </dgm:pt>
    <dgm:pt modelId="{0722819C-1B64-4151-93D8-2F8C44671765}" type="parTrans" cxnId="{7060101B-B62E-486C-B7B7-533D43A6BD5A}">
      <dgm:prSet/>
      <dgm:spPr/>
      <dgm:t>
        <a:bodyPr/>
        <a:lstStyle/>
        <a:p>
          <a:endParaRPr lang="en-US"/>
        </a:p>
      </dgm:t>
    </dgm:pt>
    <dgm:pt modelId="{DF42B571-26FF-4F38-B60D-9C874F3BF562}" type="sibTrans" cxnId="{7060101B-B62E-486C-B7B7-533D43A6BD5A}">
      <dgm:prSet/>
      <dgm:spPr/>
      <dgm:t>
        <a:bodyPr/>
        <a:lstStyle/>
        <a:p>
          <a:endParaRPr lang="en-US"/>
        </a:p>
      </dgm:t>
    </dgm:pt>
    <dgm:pt modelId="{0A2E46E3-40F3-4A0A-A6C1-9BA0E1EA7417}">
      <dgm:prSet phldrT="[Text]"/>
      <dgm:spPr/>
      <dgm:t>
        <a:bodyPr/>
        <a:lstStyle/>
        <a:p>
          <a:r>
            <a:rPr lang="en-US" dirty="0" smtClean="0"/>
            <a:t>Thorough Reading</a:t>
          </a:r>
          <a:endParaRPr lang="en-US" dirty="0"/>
        </a:p>
      </dgm:t>
    </dgm:pt>
    <dgm:pt modelId="{B10D4BD4-A365-4141-95CE-BAFE672ADAE5}" type="parTrans" cxnId="{692D1C80-4308-4D16-9398-37F0A1508F52}">
      <dgm:prSet/>
      <dgm:spPr/>
      <dgm:t>
        <a:bodyPr/>
        <a:lstStyle/>
        <a:p>
          <a:endParaRPr lang="en-US"/>
        </a:p>
      </dgm:t>
    </dgm:pt>
    <dgm:pt modelId="{6F1ADED1-1999-4DB3-B4EF-3581B19FF8C8}" type="sibTrans" cxnId="{692D1C80-4308-4D16-9398-37F0A1508F52}">
      <dgm:prSet/>
      <dgm:spPr/>
      <dgm:t>
        <a:bodyPr/>
        <a:lstStyle/>
        <a:p>
          <a:endParaRPr lang="en-US"/>
        </a:p>
      </dgm:t>
    </dgm:pt>
    <dgm:pt modelId="{CF958B8E-077A-461D-B16E-B33668F34B2E}">
      <dgm:prSet phldrT="[Text]"/>
      <dgm:spPr/>
      <dgm:t>
        <a:bodyPr/>
        <a:lstStyle/>
        <a:p>
          <a:r>
            <a:rPr lang="en-US" dirty="0" smtClean="0"/>
            <a:t>Areas of Interest</a:t>
          </a:r>
        </a:p>
      </dgm:t>
    </dgm:pt>
    <dgm:pt modelId="{14FB7F6E-1BB4-4176-8BBC-A553084B8568}" type="parTrans" cxnId="{2D312BB1-6179-4533-B126-60D3081438F5}">
      <dgm:prSet/>
      <dgm:spPr/>
      <dgm:t>
        <a:bodyPr/>
        <a:lstStyle/>
        <a:p>
          <a:endParaRPr lang="en-US"/>
        </a:p>
      </dgm:t>
    </dgm:pt>
    <dgm:pt modelId="{37E106AA-337C-445E-90C4-C17D36776208}" type="sibTrans" cxnId="{2D312BB1-6179-4533-B126-60D3081438F5}">
      <dgm:prSet/>
      <dgm:spPr/>
      <dgm:t>
        <a:bodyPr/>
        <a:lstStyle/>
        <a:p>
          <a:endParaRPr lang="en-US"/>
        </a:p>
      </dgm:t>
    </dgm:pt>
    <dgm:pt modelId="{E4E7012E-D432-426A-BEC1-3EAA10434DEA}">
      <dgm:prSet phldrT="[Text]"/>
      <dgm:spPr/>
      <dgm:t>
        <a:bodyPr/>
        <a:lstStyle/>
        <a:p>
          <a:r>
            <a:rPr lang="en-US" dirty="0" smtClean="0"/>
            <a:t>Highlight, Make Notes</a:t>
          </a:r>
        </a:p>
      </dgm:t>
    </dgm:pt>
    <dgm:pt modelId="{953B8811-3872-459C-99EA-5D1F23F8C9F4}" type="parTrans" cxnId="{7EEFE30E-66A4-48CB-A77A-FA4A6685E495}">
      <dgm:prSet/>
      <dgm:spPr/>
      <dgm:t>
        <a:bodyPr/>
        <a:lstStyle/>
        <a:p>
          <a:endParaRPr lang="en-US"/>
        </a:p>
      </dgm:t>
    </dgm:pt>
    <dgm:pt modelId="{D1930ECF-9929-4956-BC2B-6F21C01FFBC0}" type="sibTrans" cxnId="{7EEFE30E-66A4-48CB-A77A-FA4A6685E495}">
      <dgm:prSet/>
      <dgm:spPr/>
      <dgm:t>
        <a:bodyPr/>
        <a:lstStyle/>
        <a:p>
          <a:endParaRPr lang="en-US"/>
        </a:p>
      </dgm:t>
    </dgm:pt>
    <dgm:pt modelId="{57ED1A35-0B15-485E-B0AE-142BDE4AF00B}">
      <dgm:prSet phldrT="[Text]"/>
      <dgm:spPr/>
      <dgm:t>
        <a:bodyPr/>
        <a:lstStyle/>
        <a:p>
          <a:r>
            <a:rPr lang="en-US" dirty="0" smtClean="0"/>
            <a:t>Write Questions (Rubric)</a:t>
          </a:r>
        </a:p>
      </dgm:t>
    </dgm:pt>
    <dgm:pt modelId="{9FCEB030-0EA4-47EA-98B0-7C3EBEC1E893}" type="parTrans" cxnId="{5571E86E-B283-4A07-9D7E-A339079411A8}">
      <dgm:prSet/>
      <dgm:spPr/>
      <dgm:t>
        <a:bodyPr/>
        <a:lstStyle/>
        <a:p>
          <a:endParaRPr lang="en-US"/>
        </a:p>
      </dgm:t>
    </dgm:pt>
    <dgm:pt modelId="{4CCA8285-5BE6-484A-B8A7-31B843F3FFD7}" type="sibTrans" cxnId="{5571E86E-B283-4A07-9D7E-A339079411A8}">
      <dgm:prSet/>
      <dgm:spPr/>
      <dgm:t>
        <a:bodyPr/>
        <a:lstStyle/>
        <a:p>
          <a:endParaRPr lang="en-US"/>
        </a:p>
      </dgm:t>
    </dgm:pt>
    <dgm:pt modelId="{72AE7CD4-73D9-46AA-8EE3-729656D92929}">
      <dgm:prSet phldrT="[Text]"/>
      <dgm:spPr/>
      <dgm:t>
        <a:bodyPr/>
        <a:lstStyle/>
        <a:p>
          <a:r>
            <a:rPr lang="en-US" dirty="0" smtClean="0"/>
            <a:t>Briefing by the Chair</a:t>
          </a:r>
          <a:endParaRPr lang="en-US" dirty="0"/>
        </a:p>
      </dgm:t>
    </dgm:pt>
    <dgm:pt modelId="{800DD93E-4D69-4D9C-B532-77BB128D0F96}" type="parTrans" cxnId="{F17A1168-3A27-4994-B4D8-666D384A1F2E}">
      <dgm:prSet/>
      <dgm:spPr/>
      <dgm:t>
        <a:bodyPr/>
        <a:lstStyle/>
        <a:p>
          <a:endParaRPr lang="en-US"/>
        </a:p>
      </dgm:t>
    </dgm:pt>
    <dgm:pt modelId="{0BEC6A06-30B9-4268-BF6E-C1A0C50EFEE2}" type="sibTrans" cxnId="{F17A1168-3A27-4994-B4D8-666D384A1F2E}">
      <dgm:prSet/>
      <dgm:spPr/>
      <dgm:t>
        <a:bodyPr/>
        <a:lstStyle/>
        <a:p>
          <a:endParaRPr lang="en-US"/>
        </a:p>
      </dgm:t>
    </dgm:pt>
    <dgm:pt modelId="{4F728535-D473-474D-9797-BD6914101D5D}">
      <dgm:prSet phldrT="[Text]"/>
      <dgm:spPr/>
      <dgm:t>
        <a:bodyPr/>
        <a:lstStyle/>
        <a:p>
          <a:r>
            <a:rPr lang="en-US" dirty="0" smtClean="0"/>
            <a:t>Team Orientation</a:t>
          </a:r>
          <a:endParaRPr lang="en-US" dirty="0"/>
        </a:p>
      </dgm:t>
    </dgm:pt>
    <dgm:pt modelId="{ECAFFD14-A684-4B7B-8901-BAC8CE0380DD}" type="parTrans" cxnId="{09BCA74A-C46E-4E7A-A1AC-6D423F45E76D}">
      <dgm:prSet/>
      <dgm:spPr/>
      <dgm:t>
        <a:bodyPr/>
        <a:lstStyle/>
        <a:p>
          <a:endParaRPr lang="en-US"/>
        </a:p>
      </dgm:t>
    </dgm:pt>
    <dgm:pt modelId="{520DE7B5-D5E2-431B-9F0C-D1B03E902E22}" type="sibTrans" cxnId="{09BCA74A-C46E-4E7A-A1AC-6D423F45E76D}">
      <dgm:prSet/>
      <dgm:spPr/>
      <dgm:t>
        <a:bodyPr/>
        <a:lstStyle/>
        <a:p>
          <a:endParaRPr lang="en-US"/>
        </a:p>
      </dgm:t>
    </dgm:pt>
    <dgm:pt modelId="{D41068D3-8C55-4738-92F1-80A600AE1495}">
      <dgm:prSet phldrT="[Text]"/>
      <dgm:spPr/>
      <dgm:t>
        <a:bodyPr/>
        <a:lstStyle/>
        <a:p>
          <a:r>
            <a:rPr lang="en-US" dirty="0" smtClean="0"/>
            <a:t>Assignment of Particular Areas</a:t>
          </a:r>
          <a:endParaRPr lang="en-US" dirty="0"/>
        </a:p>
      </dgm:t>
    </dgm:pt>
    <dgm:pt modelId="{701568EB-3D62-4FB0-AC86-0C5E4EB0368B}" type="parTrans" cxnId="{939307DC-F20E-42D3-9477-D6E511A0ABEB}">
      <dgm:prSet/>
      <dgm:spPr/>
      <dgm:t>
        <a:bodyPr/>
        <a:lstStyle/>
        <a:p>
          <a:endParaRPr lang="en-US"/>
        </a:p>
      </dgm:t>
    </dgm:pt>
    <dgm:pt modelId="{D2621F5A-714E-4B9A-AEC7-63C8879BA836}" type="sibTrans" cxnId="{939307DC-F20E-42D3-9477-D6E511A0ABEB}">
      <dgm:prSet/>
      <dgm:spPr/>
      <dgm:t>
        <a:bodyPr/>
        <a:lstStyle/>
        <a:p>
          <a:endParaRPr lang="en-US"/>
        </a:p>
      </dgm:t>
    </dgm:pt>
    <dgm:pt modelId="{CCBB5C3A-0B5C-40D3-AC87-A6591EDB88A3}">
      <dgm:prSet phldrT="[Text]"/>
      <dgm:spPr/>
      <dgm:t>
        <a:bodyPr/>
        <a:lstStyle/>
        <a:p>
          <a:r>
            <a:rPr lang="en-US" dirty="0" smtClean="0"/>
            <a:t>Discuss SAR</a:t>
          </a:r>
          <a:endParaRPr lang="en-US" dirty="0"/>
        </a:p>
      </dgm:t>
    </dgm:pt>
    <dgm:pt modelId="{FEE21C50-1A0F-4D1D-BFCB-0EF9C9A6B33C}" type="parTrans" cxnId="{16FC2DBF-AB9D-4F74-A48F-B85F9D358693}">
      <dgm:prSet/>
      <dgm:spPr/>
      <dgm:t>
        <a:bodyPr/>
        <a:lstStyle/>
        <a:p>
          <a:endParaRPr lang="en-US"/>
        </a:p>
      </dgm:t>
    </dgm:pt>
    <dgm:pt modelId="{6C76B13B-F3DE-4976-B2DB-54C8445D4CAA}" type="sibTrans" cxnId="{16FC2DBF-AB9D-4F74-A48F-B85F9D358693}">
      <dgm:prSet/>
      <dgm:spPr/>
      <dgm:t>
        <a:bodyPr/>
        <a:lstStyle/>
        <a:p>
          <a:endParaRPr lang="en-US"/>
        </a:p>
      </dgm:t>
    </dgm:pt>
    <dgm:pt modelId="{9BA2C007-AC02-4286-B48D-70638021F19A}">
      <dgm:prSet phldrT="[Text]"/>
      <dgm:spPr/>
      <dgm:t>
        <a:bodyPr/>
        <a:lstStyle/>
        <a:p>
          <a:r>
            <a:rPr lang="en-US" dirty="0" smtClean="0"/>
            <a:t>Humility &amp; Patience</a:t>
          </a:r>
          <a:endParaRPr lang="en-US" dirty="0"/>
        </a:p>
      </dgm:t>
    </dgm:pt>
    <dgm:pt modelId="{FAC65C01-05C9-4132-8DC0-AB056C937822}" type="parTrans" cxnId="{E9436285-42F4-455E-A387-4C3FC29EBAAC}">
      <dgm:prSet/>
      <dgm:spPr/>
      <dgm:t>
        <a:bodyPr/>
        <a:lstStyle/>
        <a:p>
          <a:endParaRPr lang="en-US"/>
        </a:p>
      </dgm:t>
    </dgm:pt>
    <dgm:pt modelId="{44321A63-9564-412B-B960-C5D2986A9AC8}" type="sibTrans" cxnId="{E9436285-42F4-455E-A387-4C3FC29EBAAC}">
      <dgm:prSet/>
      <dgm:spPr/>
      <dgm:t>
        <a:bodyPr/>
        <a:lstStyle/>
        <a:p>
          <a:endParaRPr lang="en-US"/>
        </a:p>
      </dgm:t>
    </dgm:pt>
    <dgm:pt modelId="{D8BB9C39-64C6-40C0-9E00-2FEE700E4B3C}">
      <dgm:prSet phldrT="[Text]"/>
      <dgm:spPr/>
      <dgm:t>
        <a:bodyPr/>
        <a:lstStyle/>
        <a:p>
          <a:r>
            <a:rPr lang="en-US" dirty="0" smtClean="0"/>
            <a:t>Facilitator</a:t>
          </a:r>
          <a:endParaRPr lang="en-US" dirty="0"/>
        </a:p>
      </dgm:t>
    </dgm:pt>
    <dgm:pt modelId="{75988CA0-95DB-4953-9AAE-9C7C525760F1}" type="parTrans" cxnId="{7AAEBD68-A399-47F5-87D9-3ECC1DDE9622}">
      <dgm:prSet/>
      <dgm:spPr/>
      <dgm:t>
        <a:bodyPr/>
        <a:lstStyle/>
        <a:p>
          <a:endParaRPr lang="en-US"/>
        </a:p>
      </dgm:t>
    </dgm:pt>
    <dgm:pt modelId="{2201F7CD-B883-438B-9A73-C71CB4F63458}" type="sibTrans" cxnId="{7AAEBD68-A399-47F5-87D9-3ECC1DDE9622}">
      <dgm:prSet/>
      <dgm:spPr/>
      <dgm:t>
        <a:bodyPr/>
        <a:lstStyle/>
        <a:p>
          <a:endParaRPr lang="en-US"/>
        </a:p>
      </dgm:t>
    </dgm:pt>
    <dgm:pt modelId="{1161E697-3E0D-4983-8C79-CAA9594644DF}">
      <dgm:prSet phldrT="[Text]"/>
      <dgm:spPr/>
      <dgm:t>
        <a:bodyPr/>
        <a:lstStyle/>
        <a:p>
          <a:r>
            <a:rPr lang="en-US" dirty="0" smtClean="0"/>
            <a:t>Evaluator</a:t>
          </a:r>
          <a:endParaRPr lang="en-US" dirty="0"/>
        </a:p>
      </dgm:t>
    </dgm:pt>
    <dgm:pt modelId="{C07B4D0D-7016-4F39-9467-3AF09442AFC0}" type="parTrans" cxnId="{594493B5-9CAC-4D46-A392-3431A9143025}">
      <dgm:prSet/>
      <dgm:spPr/>
      <dgm:t>
        <a:bodyPr/>
        <a:lstStyle/>
        <a:p>
          <a:endParaRPr lang="en-US"/>
        </a:p>
      </dgm:t>
    </dgm:pt>
    <dgm:pt modelId="{D75B1F66-40ED-4628-A266-B819F85B312D}" type="sibTrans" cxnId="{594493B5-9CAC-4D46-A392-3431A9143025}">
      <dgm:prSet/>
      <dgm:spPr/>
      <dgm:t>
        <a:bodyPr/>
        <a:lstStyle/>
        <a:p>
          <a:endParaRPr lang="en-US"/>
        </a:p>
      </dgm:t>
    </dgm:pt>
    <dgm:pt modelId="{6589180D-CE6F-4B6F-A857-B60A9EA0F8F8}">
      <dgm:prSet phldrT="[Text]"/>
      <dgm:spPr/>
      <dgm:t>
        <a:bodyPr/>
        <a:lstStyle/>
        <a:p>
          <a:r>
            <a:rPr lang="en-US" dirty="0" smtClean="0"/>
            <a:t>Avoid Argumentation</a:t>
          </a:r>
          <a:endParaRPr lang="en-US" dirty="0"/>
        </a:p>
      </dgm:t>
    </dgm:pt>
    <dgm:pt modelId="{E000D326-5D10-4A7C-91EC-5F98FC47E051}" type="parTrans" cxnId="{ABFC7DF3-8189-4662-AF22-BBC1A9273B08}">
      <dgm:prSet/>
      <dgm:spPr/>
      <dgm:t>
        <a:bodyPr/>
        <a:lstStyle/>
        <a:p>
          <a:endParaRPr lang="en-US"/>
        </a:p>
      </dgm:t>
    </dgm:pt>
    <dgm:pt modelId="{A7E0705D-289A-4C54-8C09-6F5F88FA1815}" type="sibTrans" cxnId="{ABFC7DF3-8189-4662-AF22-BBC1A9273B08}">
      <dgm:prSet/>
      <dgm:spPr/>
      <dgm:t>
        <a:bodyPr/>
        <a:lstStyle/>
        <a:p>
          <a:endParaRPr lang="en-US"/>
        </a:p>
      </dgm:t>
    </dgm:pt>
    <dgm:pt modelId="{F20A2800-677A-46AC-97E6-6C74442632B5}">
      <dgm:prSet phldrT="[Text]"/>
      <dgm:spPr/>
      <dgm:t>
        <a:bodyPr/>
        <a:lstStyle/>
        <a:p>
          <a:r>
            <a:rPr lang="en-US" dirty="0" smtClean="0"/>
            <a:t>Independent Scoring First</a:t>
          </a:r>
          <a:endParaRPr lang="en-US" dirty="0"/>
        </a:p>
      </dgm:t>
    </dgm:pt>
    <dgm:pt modelId="{80EFB3A8-9875-4402-9E25-B114457C6BBB}" type="parTrans" cxnId="{F480F7FB-2B9B-43F1-8975-898FD0116BD6}">
      <dgm:prSet/>
      <dgm:spPr/>
      <dgm:t>
        <a:bodyPr/>
        <a:lstStyle/>
        <a:p>
          <a:endParaRPr lang="en-US"/>
        </a:p>
      </dgm:t>
    </dgm:pt>
    <dgm:pt modelId="{D75361B2-B7C4-45E7-B092-CB14D62FC12E}" type="sibTrans" cxnId="{F480F7FB-2B9B-43F1-8975-898FD0116BD6}">
      <dgm:prSet/>
      <dgm:spPr/>
      <dgm:t>
        <a:bodyPr/>
        <a:lstStyle/>
        <a:p>
          <a:endParaRPr lang="en-US"/>
        </a:p>
      </dgm:t>
    </dgm:pt>
    <dgm:pt modelId="{E11917BB-752B-4DF9-BDE5-8191A99DB5F1}">
      <dgm:prSet phldrT="[Text]"/>
      <dgm:spPr/>
      <dgm:t>
        <a:bodyPr/>
        <a:lstStyle/>
        <a:p>
          <a:r>
            <a:rPr lang="en-US" dirty="0" smtClean="0"/>
            <a:t>Supporting Arguments</a:t>
          </a:r>
          <a:endParaRPr lang="en-US" dirty="0"/>
        </a:p>
      </dgm:t>
    </dgm:pt>
    <dgm:pt modelId="{68722EFD-5418-4469-8DD4-D8786A22DFDD}" type="parTrans" cxnId="{22F3F865-17A2-42C0-9DCA-C10FB000475B}">
      <dgm:prSet/>
      <dgm:spPr/>
      <dgm:t>
        <a:bodyPr/>
        <a:lstStyle/>
        <a:p>
          <a:endParaRPr lang="en-US"/>
        </a:p>
      </dgm:t>
    </dgm:pt>
    <dgm:pt modelId="{2C34485B-F725-4CFE-8BF0-75F7FA0D5145}" type="sibTrans" cxnId="{22F3F865-17A2-42C0-9DCA-C10FB000475B}">
      <dgm:prSet/>
      <dgm:spPr/>
      <dgm:t>
        <a:bodyPr/>
        <a:lstStyle/>
        <a:p>
          <a:endParaRPr lang="en-US"/>
        </a:p>
      </dgm:t>
    </dgm:pt>
    <dgm:pt modelId="{C51024CD-8F6F-4C73-8F4D-6458D7806F20}">
      <dgm:prSet phldrT="[Text]"/>
      <dgm:spPr/>
      <dgm:t>
        <a:bodyPr/>
        <a:lstStyle/>
        <a:p>
          <a:r>
            <a:rPr lang="en-US" dirty="0" smtClean="0"/>
            <a:t>Debate on Conflicting Scores</a:t>
          </a:r>
          <a:endParaRPr lang="en-US" dirty="0"/>
        </a:p>
      </dgm:t>
    </dgm:pt>
    <dgm:pt modelId="{405A4EEA-7178-424E-8FC3-67CF74596CE9}" type="parTrans" cxnId="{3C9D5700-71EB-4E57-8287-DE059F17B68A}">
      <dgm:prSet/>
      <dgm:spPr/>
      <dgm:t>
        <a:bodyPr/>
        <a:lstStyle/>
        <a:p>
          <a:endParaRPr lang="en-US"/>
        </a:p>
      </dgm:t>
    </dgm:pt>
    <dgm:pt modelId="{C7D55C6D-9F8F-4E49-8A90-50A572A1BE95}" type="sibTrans" cxnId="{3C9D5700-71EB-4E57-8287-DE059F17B68A}">
      <dgm:prSet/>
      <dgm:spPr/>
      <dgm:t>
        <a:bodyPr/>
        <a:lstStyle/>
        <a:p>
          <a:endParaRPr lang="en-US"/>
        </a:p>
      </dgm:t>
    </dgm:pt>
    <dgm:pt modelId="{351B068C-7C97-4585-879B-4089C9DBDFF0}">
      <dgm:prSet phldrT="[Text]"/>
      <dgm:spPr/>
      <dgm:t>
        <a:bodyPr/>
        <a:lstStyle/>
        <a:p>
          <a:r>
            <a:rPr lang="en-US" dirty="0" smtClean="0"/>
            <a:t>Own the Decision</a:t>
          </a:r>
          <a:endParaRPr lang="en-US" dirty="0"/>
        </a:p>
      </dgm:t>
    </dgm:pt>
    <dgm:pt modelId="{EBDEEDE6-C916-49B1-A6C1-CEC77133B6E7}" type="parTrans" cxnId="{E42FABC4-CD7E-47F9-9B3B-9C45CB57C34B}">
      <dgm:prSet/>
      <dgm:spPr/>
      <dgm:t>
        <a:bodyPr/>
        <a:lstStyle/>
        <a:p>
          <a:endParaRPr lang="en-US"/>
        </a:p>
      </dgm:t>
    </dgm:pt>
    <dgm:pt modelId="{5A987A14-91ED-42DE-AEE1-0B6AA269FD1B}" type="sibTrans" cxnId="{E42FABC4-CD7E-47F9-9B3B-9C45CB57C34B}">
      <dgm:prSet/>
      <dgm:spPr/>
      <dgm:t>
        <a:bodyPr/>
        <a:lstStyle/>
        <a:p>
          <a:endParaRPr lang="en-US"/>
        </a:p>
      </dgm:t>
    </dgm:pt>
    <dgm:pt modelId="{2F00DBD2-C720-4401-A2E5-608E8970989A}">
      <dgm:prSet phldrT="[Text]"/>
      <dgm:spPr/>
      <dgm:t>
        <a:bodyPr/>
        <a:lstStyle/>
        <a:p>
          <a:r>
            <a:rPr lang="en-US" dirty="0" smtClean="0"/>
            <a:t>One Way Communication</a:t>
          </a:r>
          <a:endParaRPr lang="en-US" dirty="0"/>
        </a:p>
      </dgm:t>
    </dgm:pt>
    <dgm:pt modelId="{A771166E-0E5B-46AA-A784-8B19DB5AB759}" type="parTrans" cxnId="{BDF3064A-DCA8-4367-BC93-FD361F6DACAB}">
      <dgm:prSet/>
      <dgm:spPr/>
      <dgm:t>
        <a:bodyPr/>
        <a:lstStyle/>
        <a:p>
          <a:endParaRPr lang="en-US"/>
        </a:p>
      </dgm:t>
    </dgm:pt>
    <dgm:pt modelId="{73C4FDA9-77D5-4C11-AB9F-4068BF902780}" type="sibTrans" cxnId="{BDF3064A-DCA8-4367-BC93-FD361F6DACAB}">
      <dgm:prSet/>
      <dgm:spPr/>
      <dgm:t>
        <a:bodyPr/>
        <a:lstStyle/>
        <a:p>
          <a:endParaRPr lang="en-US"/>
        </a:p>
      </dgm:t>
    </dgm:pt>
    <dgm:pt modelId="{1D20B6DE-02B7-4603-820A-D6054A9C00AA}">
      <dgm:prSet phldrT="[Text]"/>
      <dgm:spPr/>
      <dgm:t>
        <a:bodyPr/>
        <a:lstStyle/>
        <a:p>
          <a:r>
            <a:rPr lang="en-US" dirty="0" smtClean="0"/>
            <a:t>Polite</a:t>
          </a:r>
          <a:endParaRPr lang="en-US" dirty="0"/>
        </a:p>
      </dgm:t>
    </dgm:pt>
    <dgm:pt modelId="{FB179048-0A31-43F5-BF61-22E703BD2840}" type="parTrans" cxnId="{A6B1BE08-2AC2-44CE-B2EC-6B47A7F38F39}">
      <dgm:prSet/>
      <dgm:spPr/>
      <dgm:t>
        <a:bodyPr/>
        <a:lstStyle/>
        <a:p>
          <a:endParaRPr lang="en-US"/>
        </a:p>
      </dgm:t>
    </dgm:pt>
    <dgm:pt modelId="{C4941E43-75E2-4774-ADE7-129D62AB3AB9}" type="sibTrans" cxnId="{A6B1BE08-2AC2-44CE-B2EC-6B47A7F38F39}">
      <dgm:prSet/>
      <dgm:spPr/>
      <dgm:t>
        <a:bodyPr/>
        <a:lstStyle/>
        <a:p>
          <a:endParaRPr lang="en-US"/>
        </a:p>
      </dgm:t>
    </dgm:pt>
    <dgm:pt modelId="{FFA7490F-27F8-4C5B-AC91-E16E14DECF8C}">
      <dgm:prSet phldrT="[Text]"/>
      <dgm:spPr/>
      <dgm:t>
        <a:bodyPr/>
        <a:lstStyle/>
        <a:p>
          <a:r>
            <a:rPr lang="en-US" dirty="0" smtClean="0"/>
            <a:t>Balanced</a:t>
          </a:r>
          <a:endParaRPr lang="en-US" dirty="0"/>
        </a:p>
      </dgm:t>
    </dgm:pt>
    <dgm:pt modelId="{C3C9CF5F-6095-404D-996D-6B4DBBC08484}" type="parTrans" cxnId="{9455B05B-00DC-470A-BECE-B3F4AAF9FFB5}">
      <dgm:prSet/>
      <dgm:spPr/>
      <dgm:t>
        <a:bodyPr/>
        <a:lstStyle/>
        <a:p>
          <a:endParaRPr lang="en-US"/>
        </a:p>
      </dgm:t>
    </dgm:pt>
    <dgm:pt modelId="{11B54107-3E5A-4CC1-A5B0-1E775EA35534}" type="sibTrans" cxnId="{9455B05B-00DC-470A-BECE-B3F4AAF9FFB5}">
      <dgm:prSet/>
      <dgm:spPr/>
      <dgm:t>
        <a:bodyPr/>
        <a:lstStyle/>
        <a:p>
          <a:endParaRPr lang="en-US"/>
        </a:p>
      </dgm:t>
    </dgm:pt>
    <dgm:pt modelId="{598D33AE-D696-49D7-9848-31E555C3601A}">
      <dgm:prSet phldrT="[Text]"/>
      <dgm:spPr/>
      <dgm:t>
        <a:bodyPr/>
        <a:lstStyle/>
        <a:p>
          <a:r>
            <a:rPr lang="en-US" dirty="0" smtClean="0"/>
            <a:t>Constructive</a:t>
          </a:r>
          <a:endParaRPr lang="en-US" dirty="0"/>
        </a:p>
      </dgm:t>
    </dgm:pt>
    <dgm:pt modelId="{B0526ACE-56AE-4097-8FAB-CFCE56E70E4C}" type="parTrans" cxnId="{EE78B6B1-B28C-4A3B-BE3F-2143DBEFA088}">
      <dgm:prSet/>
      <dgm:spPr/>
      <dgm:t>
        <a:bodyPr/>
        <a:lstStyle/>
        <a:p>
          <a:endParaRPr lang="en-US"/>
        </a:p>
      </dgm:t>
    </dgm:pt>
    <dgm:pt modelId="{69798EE1-5B69-4B8B-831C-34D52A2E9C92}" type="sibTrans" cxnId="{EE78B6B1-B28C-4A3B-BE3F-2143DBEFA088}">
      <dgm:prSet/>
      <dgm:spPr/>
      <dgm:t>
        <a:bodyPr/>
        <a:lstStyle/>
        <a:p>
          <a:endParaRPr lang="en-US"/>
        </a:p>
      </dgm:t>
    </dgm:pt>
    <dgm:pt modelId="{94ABA60D-D1FF-4BF6-8745-89CFC5134CC3}">
      <dgm:prSet phldrT="[Text]"/>
      <dgm:spPr/>
      <dgm:t>
        <a:bodyPr/>
        <a:lstStyle/>
        <a:p>
          <a:r>
            <a:rPr lang="en-US" dirty="0" smtClean="0"/>
            <a:t>Report Facts</a:t>
          </a:r>
          <a:endParaRPr lang="en-US" dirty="0"/>
        </a:p>
      </dgm:t>
    </dgm:pt>
    <dgm:pt modelId="{D4FDF40F-DC9B-4580-A6E2-26A0CB0F1581}" type="parTrans" cxnId="{4367BE7C-A70A-489F-A4D6-29334EA3EDAC}">
      <dgm:prSet/>
      <dgm:spPr/>
      <dgm:t>
        <a:bodyPr/>
        <a:lstStyle/>
        <a:p>
          <a:endParaRPr lang="en-US"/>
        </a:p>
      </dgm:t>
    </dgm:pt>
    <dgm:pt modelId="{2668BF98-8A86-4448-B6A6-8E164A0D85F9}" type="sibTrans" cxnId="{4367BE7C-A70A-489F-A4D6-29334EA3EDAC}">
      <dgm:prSet/>
      <dgm:spPr/>
      <dgm:t>
        <a:bodyPr/>
        <a:lstStyle/>
        <a:p>
          <a:endParaRPr lang="en-US"/>
        </a:p>
      </dgm:t>
    </dgm:pt>
    <dgm:pt modelId="{B2B8F1F7-7F30-4B95-8478-AC591F09E777}">
      <dgm:prSet phldrT="[Text]"/>
      <dgm:spPr/>
      <dgm:t>
        <a:bodyPr/>
        <a:lstStyle/>
        <a:p>
          <a:r>
            <a:rPr lang="en-US" dirty="0" smtClean="0"/>
            <a:t>Focus on key AFIs</a:t>
          </a:r>
          <a:endParaRPr lang="en-US" dirty="0"/>
        </a:p>
      </dgm:t>
    </dgm:pt>
    <dgm:pt modelId="{63E71252-C164-4E6C-9854-1F8F73AD0446}" type="parTrans" cxnId="{6FC63E7A-B051-4411-8B12-42D40F8630E9}">
      <dgm:prSet/>
      <dgm:spPr/>
      <dgm:t>
        <a:bodyPr/>
        <a:lstStyle/>
        <a:p>
          <a:endParaRPr lang="en-US"/>
        </a:p>
      </dgm:t>
    </dgm:pt>
    <dgm:pt modelId="{A4E4FBAE-E4B5-4672-9E9C-FE225B5B7E23}" type="sibTrans" cxnId="{6FC63E7A-B051-4411-8B12-42D40F8630E9}">
      <dgm:prSet/>
      <dgm:spPr/>
      <dgm:t>
        <a:bodyPr/>
        <a:lstStyle/>
        <a:p>
          <a:endParaRPr lang="en-US"/>
        </a:p>
      </dgm:t>
    </dgm:pt>
    <dgm:pt modelId="{19D99F13-4BD8-4D7C-8217-8DC75F5C8BD9}" type="pres">
      <dgm:prSet presAssocID="{84427DC1-5BB1-4CAB-9474-DEA89D34AFB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A544E13-4207-48D4-931E-5A190CC6D342}" type="pres">
      <dgm:prSet presAssocID="{69EFA0B4-1416-4E5E-BAF5-687D7C409BD0}" presName="horFlow" presStyleCnt="0"/>
      <dgm:spPr/>
    </dgm:pt>
    <dgm:pt modelId="{7D355DEA-30CD-434E-AB5D-B6EAB7623E34}" type="pres">
      <dgm:prSet presAssocID="{69EFA0B4-1416-4E5E-BAF5-687D7C409BD0}" presName="bigChev" presStyleLbl="node1" presStyleIdx="0" presStyleCnt="7"/>
      <dgm:spPr/>
      <dgm:t>
        <a:bodyPr/>
        <a:lstStyle/>
        <a:p>
          <a:endParaRPr lang="en-US"/>
        </a:p>
      </dgm:t>
    </dgm:pt>
    <dgm:pt modelId="{9AE54C11-7F84-4EDF-869E-3D6E21710229}" type="pres">
      <dgm:prSet presAssocID="{A7E2071C-82DE-4FA2-9005-30E148855D13}" presName="parTrans" presStyleCnt="0"/>
      <dgm:spPr/>
    </dgm:pt>
    <dgm:pt modelId="{A28A68B1-AA74-482F-9ADA-1C06E7F1EA31}" type="pres">
      <dgm:prSet presAssocID="{535A6C44-F094-464E-8A92-E10842C1D55F}" presName="node" presStyleLbl="alignAccFollowNode1" presStyleIdx="0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BB869D-499E-421C-8C1C-A5850AD03FC1}" type="pres">
      <dgm:prSet presAssocID="{CAD980A0-9EB4-42BC-A458-056C42F87E7D}" presName="sibTrans" presStyleCnt="0"/>
      <dgm:spPr/>
    </dgm:pt>
    <dgm:pt modelId="{24E65DA1-2249-471D-B3F5-D438040C0A94}" type="pres">
      <dgm:prSet presAssocID="{0AEFAA87-9BF6-4017-8CB5-F6E5490426F0}" presName="node" presStyleLbl="alignAccFollowNode1" presStyleIdx="1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E9346-E7C5-4299-AB85-BB485128C8F1}" type="pres">
      <dgm:prSet presAssocID="{A69032B1-6A59-46C6-8622-320F60AB3756}" presName="sibTrans" presStyleCnt="0"/>
      <dgm:spPr/>
    </dgm:pt>
    <dgm:pt modelId="{013DE49D-45C5-475B-B8BE-7FB9D2C408A5}" type="pres">
      <dgm:prSet presAssocID="{3629BB12-6306-44E5-98CB-4703CDACDD2E}" presName="node" presStyleLbl="alignAccFollowNode1" presStyleIdx="2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FF6FE-BA3C-44F7-B431-8C46A3874B78}" type="pres">
      <dgm:prSet presAssocID="{69EFA0B4-1416-4E5E-BAF5-687D7C409BD0}" presName="vSp" presStyleCnt="0"/>
      <dgm:spPr/>
    </dgm:pt>
    <dgm:pt modelId="{E38ECD00-6C53-432A-83BF-35E5BCA3240A}" type="pres">
      <dgm:prSet presAssocID="{33E397C5-4005-4508-A59C-661EFF1678E8}" presName="horFlow" presStyleCnt="0"/>
      <dgm:spPr/>
    </dgm:pt>
    <dgm:pt modelId="{E31A6A80-A36F-47CB-9AC9-69D26CD5F686}" type="pres">
      <dgm:prSet presAssocID="{33E397C5-4005-4508-A59C-661EFF1678E8}" presName="bigChev" presStyleLbl="node1" presStyleIdx="1" presStyleCnt="7"/>
      <dgm:spPr/>
      <dgm:t>
        <a:bodyPr/>
        <a:lstStyle/>
        <a:p>
          <a:endParaRPr lang="en-US"/>
        </a:p>
      </dgm:t>
    </dgm:pt>
    <dgm:pt modelId="{BC2509C6-5843-40F7-ACAA-70C81B5BF931}" type="pres">
      <dgm:prSet presAssocID="{B10D4BD4-A365-4141-95CE-BAFE672ADAE5}" presName="parTrans" presStyleCnt="0"/>
      <dgm:spPr/>
    </dgm:pt>
    <dgm:pt modelId="{916BF5E7-A785-40DD-A3E6-196B744FE94A}" type="pres">
      <dgm:prSet presAssocID="{0A2E46E3-40F3-4A0A-A6C1-9BA0E1EA7417}" presName="node" presStyleLbl="alignAccFollowNode1" presStyleIdx="3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6D9D0-B133-4A08-AB9B-954608EBAF0E}" type="pres">
      <dgm:prSet presAssocID="{6F1ADED1-1999-4DB3-B4EF-3581B19FF8C8}" presName="sibTrans" presStyleCnt="0"/>
      <dgm:spPr/>
    </dgm:pt>
    <dgm:pt modelId="{CB7040ED-40C7-4DE5-91FB-1DB66F374CC7}" type="pres">
      <dgm:prSet presAssocID="{CF958B8E-077A-461D-B16E-B33668F34B2E}" presName="node" presStyleLbl="alignAccFollowNode1" presStyleIdx="4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FBF3A6-AE83-4F48-85FF-2233C2283BE3}" type="pres">
      <dgm:prSet presAssocID="{37E106AA-337C-445E-90C4-C17D36776208}" presName="sibTrans" presStyleCnt="0"/>
      <dgm:spPr/>
    </dgm:pt>
    <dgm:pt modelId="{B9E1850A-CDF5-4BB9-832C-1008CE97867D}" type="pres">
      <dgm:prSet presAssocID="{E4E7012E-D432-426A-BEC1-3EAA10434DEA}" presName="node" presStyleLbl="alignAccFollowNode1" presStyleIdx="5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D42EB-CE92-4F08-B689-DB41CA7408BA}" type="pres">
      <dgm:prSet presAssocID="{D1930ECF-9929-4956-BC2B-6F21C01FFBC0}" presName="sibTrans" presStyleCnt="0"/>
      <dgm:spPr/>
    </dgm:pt>
    <dgm:pt modelId="{2FD8D98F-19B7-4E87-8A84-3D9DEBB68903}" type="pres">
      <dgm:prSet presAssocID="{57ED1A35-0B15-485E-B0AE-142BDE4AF00B}" presName="node" presStyleLbl="alignAccFollowNode1" presStyleIdx="6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D473D-57E1-4C5C-86A4-1C888E385AF5}" type="pres">
      <dgm:prSet presAssocID="{33E397C5-4005-4508-A59C-661EFF1678E8}" presName="vSp" presStyleCnt="0"/>
      <dgm:spPr/>
    </dgm:pt>
    <dgm:pt modelId="{29C04D1F-58B1-4E16-82E1-E7CB3FCB5328}" type="pres">
      <dgm:prSet presAssocID="{DB5F9C16-3B16-4F78-BA04-7489C3B23697}" presName="horFlow" presStyleCnt="0"/>
      <dgm:spPr/>
    </dgm:pt>
    <dgm:pt modelId="{FC16C7A2-5FE1-41F5-B643-BE4B8CE9603D}" type="pres">
      <dgm:prSet presAssocID="{DB5F9C16-3B16-4F78-BA04-7489C3B23697}" presName="bigChev" presStyleLbl="node1" presStyleIdx="2" presStyleCnt="7"/>
      <dgm:spPr/>
      <dgm:t>
        <a:bodyPr/>
        <a:lstStyle/>
        <a:p>
          <a:endParaRPr lang="en-US"/>
        </a:p>
      </dgm:t>
    </dgm:pt>
    <dgm:pt modelId="{3338A16F-4C11-4E3F-94FD-17879B599610}" type="pres">
      <dgm:prSet presAssocID="{800DD93E-4D69-4D9C-B532-77BB128D0F96}" presName="parTrans" presStyleCnt="0"/>
      <dgm:spPr/>
    </dgm:pt>
    <dgm:pt modelId="{3CDFFCA7-8571-4CE5-B52E-0E76932B501F}" type="pres">
      <dgm:prSet presAssocID="{72AE7CD4-73D9-46AA-8EE3-729656D92929}" presName="node" presStyleLbl="alignAccFollowNode1" presStyleIdx="7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583D7-22BA-468E-A409-158B9D6DAF05}" type="pres">
      <dgm:prSet presAssocID="{0BEC6A06-30B9-4268-BF6E-C1A0C50EFEE2}" presName="sibTrans" presStyleCnt="0"/>
      <dgm:spPr/>
    </dgm:pt>
    <dgm:pt modelId="{D8517C5F-92BA-4B60-BFCB-841786BE80EA}" type="pres">
      <dgm:prSet presAssocID="{4F728535-D473-474D-9797-BD6914101D5D}" presName="node" presStyleLbl="alignAccFollowNode1" presStyleIdx="8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651F8-474C-482E-98D7-7B731BB8A53F}" type="pres">
      <dgm:prSet presAssocID="{520DE7B5-D5E2-431B-9F0C-D1B03E902E22}" presName="sibTrans" presStyleCnt="0"/>
      <dgm:spPr/>
    </dgm:pt>
    <dgm:pt modelId="{4C9682BA-9BD9-436F-81F1-75D95870FEDF}" type="pres">
      <dgm:prSet presAssocID="{CCBB5C3A-0B5C-40D3-AC87-A6591EDB88A3}" presName="node" presStyleLbl="alignAccFollowNode1" presStyleIdx="9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C89AE-B91C-4C33-8950-F7B9F9391064}" type="pres">
      <dgm:prSet presAssocID="{6C76B13B-F3DE-4976-B2DB-54C8445D4CAA}" presName="sibTrans" presStyleCnt="0"/>
      <dgm:spPr/>
    </dgm:pt>
    <dgm:pt modelId="{6688C702-33BF-4B68-ADFF-B1A74C0604A7}" type="pres">
      <dgm:prSet presAssocID="{D41068D3-8C55-4738-92F1-80A600AE1495}" presName="node" presStyleLbl="alignAccFollowNode1" presStyleIdx="10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7E5BC-042D-402A-80D5-89BDE8BEED6C}" type="pres">
      <dgm:prSet presAssocID="{DB5F9C16-3B16-4F78-BA04-7489C3B23697}" presName="vSp" presStyleCnt="0"/>
      <dgm:spPr/>
    </dgm:pt>
    <dgm:pt modelId="{CC70D376-E8E8-46C4-9B19-6E1EBFD4F6FC}" type="pres">
      <dgm:prSet presAssocID="{46ECEE61-9D47-4609-8ADD-44C69B0A891C}" presName="horFlow" presStyleCnt="0"/>
      <dgm:spPr/>
    </dgm:pt>
    <dgm:pt modelId="{F5317BDF-4C63-4AA8-B0E7-ADE499A230A7}" type="pres">
      <dgm:prSet presAssocID="{46ECEE61-9D47-4609-8ADD-44C69B0A891C}" presName="bigChev" presStyleLbl="node1" presStyleIdx="3" presStyleCnt="7"/>
      <dgm:spPr/>
      <dgm:t>
        <a:bodyPr/>
        <a:lstStyle/>
        <a:p>
          <a:endParaRPr lang="en-US"/>
        </a:p>
      </dgm:t>
    </dgm:pt>
    <dgm:pt modelId="{B4F55B80-6839-4AB4-9311-1E2D7DB50A54}" type="pres">
      <dgm:prSet presAssocID="{FAC65C01-05C9-4132-8DC0-AB056C937822}" presName="parTrans" presStyleCnt="0"/>
      <dgm:spPr/>
    </dgm:pt>
    <dgm:pt modelId="{4CC257A4-9B77-4E27-9039-CCE4786923F4}" type="pres">
      <dgm:prSet presAssocID="{9BA2C007-AC02-4286-B48D-70638021F19A}" presName="node" presStyleLbl="alignAccFollowNode1" presStyleIdx="11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5E910A-36B1-4F3D-936E-6B01CC0DA8D9}" type="pres">
      <dgm:prSet presAssocID="{44321A63-9564-412B-B960-C5D2986A9AC8}" presName="sibTrans" presStyleCnt="0"/>
      <dgm:spPr/>
    </dgm:pt>
    <dgm:pt modelId="{51160F5E-25CE-4D6C-AC91-B46D11A43F9E}" type="pres">
      <dgm:prSet presAssocID="{D8BB9C39-64C6-40C0-9E00-2FEE700E4B3C}" presName="node" presStyleLbl="alignAccFollowNode1" presStyleIdx="12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AC8648-464A-487F-933A-1E128A4FC166}" type="pres">
      <dgm:prSet presAssocID="{2201F7CD-B883-438B-9A73-C71CB4F63458}" presName="sibTrans" presStyleCnt="0"/>
      <dgm:spPr/>
    </dgm:pt>
    <dgm:pt modelId="{B8C4EA2D-5A7C-47C9-B22C-864482B04A01}" type="pres">
      <dgm:prSet presAssocID="{1161E697-3E0D-4983-8C79-CAA9594644DF}" presName="node" presStyleLbl="alignAccFollowNode1" presStyleIdx="13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DD52FB-5DA4-4042-829B-8DE2EA4CF156}" type="pres">
      <dgm:prSet presAssocID="{D75B1F66-40ED-4628-A266-B819F85B312D}" presName="sibTrans" presStyleCnt="0"/>
      <dgm:spPr/>
    </dgm:pt>
    <dgm:pt modelId="{9D59A9CB-F6C7-464D-814D-BB95F22A7CAB}" type="pres">
      <dgm:prSet presAssocID="{6589180D-CE6F-4B6F-A857-B60A9EA0F8F8}" presName="node" presStyleLbl="alignAccFollowNode1" presStyleIdx="14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D8573B-6A5D-4570-892D-D35F542F3368}" type="pres">
      <dgm:prSet presAssocID="{46ECEE61-9D47-4609-8ADD-44C69B0A891C}" presName="vSp" presStyleCnt="0"/>
      <dgm:spPr/>
    </dgm:pt>
    <dgm:pt modelId="{FAD0B9EA-BC32-4ACC-A293-7EB696BDDED3}" type="pres">
      <dgm:prSet presAssocID="{A17A6350-2045-4559-9669-79DA0B4ED70E}" presName="horFlow" presStyleCnt="0"/>
      <dgm:spPr/>
    </dgm:pt>
    <dgm:pt modelId="{10194C6F-9631-40FF-91CC-8FFE8F834B7E}" type="pres">
      <dgm:prSet presAssocID="{A17A6350-2045-4559-9669-79DA0B4ED70E}" presName="bigChev" presStyleLbl="node1" presStyleIdx="4" presStyleCnt="7"/>
      <dgm:spPr/>
      <dgm:t>
        <a:bodyPr/>
        <a:lstStyle/>
        <a:p>
          <a:endParaRPr lang="en-US"/>
        </a:p>
      </dgm:t>
    </dgm:pt>
    <dgm:pt modelId="{E2BDB12B-AC10-4A74-90B1-E2651AEB81E6}" type="pres">
      <dgm:prSet presAssocID="{80EFB3A8-9875-4402-9E25-B114457C6BBB}" presName="parTrans" presStyleCnt="0"/>
      <dgm:spPr/>
    </dgm:pt>
    <dgm:pt modelId="{4ABA57B6-1605-4BED-BE36-E49A03484924}" type="pres">
      <dgm:prSet presAssocID="{F20A2800-677A-46AC-97E6-6C74442632B5}" presName="node" presStyleLbl="alignAccFollowNode1" presStyleIdx="15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F674A-1538-463A-8A1D-5C128422576A}" type="pres">
      <dgm:prSet presAssocID="{D75361B2-B7C4-45E7-B092-CB14D62FC12E}" presName="sibTrans" presStyleCnt="0"/>
      <dgm:spPr/>
    </dgm:pt>
    <dgm:pt modelId="{D30BD033-DC0E-465F-BA87-7695B2C5EC11}" type="pres">
      <dgm:prSet presAssocID="{E11917BB-752B-4DF9-BDE5-8191A99DB5F1}" presName="node" presStyleLbl="alignAccFollowNode1" presStyleIdx="16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596FF6-2086-4E04-A87F-184887FD6CEB}" type="pres">
      <dgm:prSet presAssocID="{2C34485B-F725-4CFE-8BF0-75F7FA0D5145}" presName="sibTrans" presStyleCnt="0"/>
      <dgm:spPr/>
    </dgm:pt>
    <dgm:pt modelId="{30486292-F3A1-4519-87CB-2842701394FA}" type="pres">
      <dgm:prSet presAssocID="{C51024CD-8F6F-4C73-8F4D-6458D7806F20}" presName="node" presStyleLbl="alignAccFollowNode1" presStyleIdx="17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11AA6-A887-4890-9FD7-B6AFB834F588}" type="pres">
      <dgm:prSet presAssocID="{C7D55C6D-9F8F-4E49-8A90-50A572A1BE95}" presName="sibTrans" presStyleCnt="0"/>
      <dgm:spPr/>
    </dgm:pt>
    <dgm:pt modelId="{901CF535-A499-45E0-A467-8350BD15DE41}" type="pres">
      <dgm:prSet presAssocID="{351B068C-7C97-4585-879B-4089C9DBDFF0}" presName="node" presStyleLbl="alignAccFollowNode1" presStyleIdx="18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BEBD4A-511B-4F34-B217-18B6CAC15528}" type="pres">
      <dgm:prSet presAssocID="{A17A6350-2045-4559-9669-79DA0B4ED70E}" presName="vSp" presStyleCnt="0"/>
      <dgm:spPr/>
    </dgm:pt>
    <dgm:pt modelId="{8768D954-DCE2-4759-BAB6-F41EDFDBD589}" type="pres">
      <dgm:prSet presAssocID="{E982B6F9-DBFD-4155-9BA4-85D5E8EC2C3E}" presName="horFlow" presStyleCnt="0"/>
      <dgm:spPr/>
    </dgm:pt>
    <dgm:pt modelId="{60A23E51-398D-44F2-8074-A415D6B8FA47}" type="pres">
      <dgm:prSet presAssocID="{E982B6F9-DBFD-4155-9BA4-85D5E8EC2C3E}" presName="bigChev" presStyleLbl="node1" presStyleIdx="5" presStyleCnt="7"/>
      <dgm:spPr/>
      <dgm:t>
        <a:bodyPr/>
        <a:lstStyle/>
        <a:p>
          <a:endParaRPr lang="en-US"/>
        </a:p>
      </dgm:t>
    </dgm:pt>
    <dgm:pt modelId="{898177FA-10CE-424A-B538-7AFE3D037E9B}" type="pres">
      <dgm:prSet presAssocID="{A771166E-0E5B-46AA-A784-8B19DB5AB759}" presName="parTrans" presStyleCnt="0"/>
      <dgm:spPr/>
    </dgm:pt>
    <dgm:pt modelId="{87C46F82-8051-4CF2-9602-4643FCF61E26}" type="pres">
      <dgm:prSet presAssocID="{2F00DBD2-C720-4401-A2E5-608E8970989A}" presName="node" presStyleLbl="alignAccFollowNode1" presStyleIdx="19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E3D98-3B12-4394-AA2D-2668F7E1303F}" type="pres">
      <dgm:prSet presAssocID="{73C4FDA9-77D5-4C11-AB9F-4068BF902780}" presName="sibTrans" presStyleCnt="0"/>
      <dgm:spPr/>
    </dgm:pt>
    <dgm:pt modelId="{39468BCF-A62C-4898-8144-6514724C2E56}" type="pres">
      <dgm:prSet presAssocID="{1D20B6DE-02B7-4603-820A-D6054A9C00AA}" presName="node" presStyleLbl="alignAccFollowNode1" presStyleIdx="20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5F14F-719C-4366-8420-16450766632E}" type="pres">
      <dgm:prSet presAssocID="{C4941E43-75E2-4774-ADE7-129D62AB3AB9}" presName="sibTrans" presStyleCnt="0"/>
      <dgm:spPr/>
    </dgm:pt>
    <dgm:pt modelId="{B3FDE4E7-4782-411F-BD3E-FC7C2BDBEDE7}" type="pres">
      <dgm:prSet presAssocID="{FFA7490F-27F8-4C5B-AC91-E16E14DECF8C}" presName="node" presStyleLbl="alignAccFollowNode1" presStyleIdx="21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55FEE-9E25-4230-9A06-9CF5A63BFF4B}" type="pres">
      <dgm:prSet presAssocID="{E982B6F9-DBFD-4155-9BA4-85D5E8EC2C3E}" presName="vSp" presStyleCnt="0"/>
      <dgm:spPr/>
    </dgm:pt>
    <dgm:pt modelId="{E7191F6F-465D-46FB-A34E-F2A0598280D9}" type="pres">
      <dgm:prSet presAssocID="{D1529D8B-3DC7-49D1-89BD-1EB152282A7B}" presName="horFlow" presStyleCnt="0"/>
      <dgm:spPr/>
    </dgm:pt>
    <dgm:pt modelId="{AB88C910-B0C8-4EB2-AE75-C12088C0A9AD}" type="pres">
      <dgm:prSet presAssocID="{D1529D8B-3DC7-49D1-89BD-1EB152282A7B}" presName="bigChev" presStyleLbl="node1" presStyleIdx="6" presStyleCnt="7"/>
      <dgm:spPr/>
      <dgm:t>
        <a:bodyPr/>
        <a:lstStyle/>
        <a:p>
          <a:endParaRPr lang="en-US"/>
        </a:p>
      </dgm:t>
    </dgm:pt>
    <dgm:pt modelId="{4C55DF2C-66C8-4FB5-908B-A25BADA9F5E6}" type="pres">
      <dgm:prSet presAssocID="{B0526ACE-56AE-4097-8FAB-CFCE56E70E4C}" presName="parTrans" presStyleCnt="0"/>
      <dgm:spPr/>
    </dgm:pt>
    <dgm:pt modelId="{AAC8D2BC-3F33-4C7C-91EF-5642B3EA2133}" type="pres">
      <dgm:prSet presAssocID="{598D33AE-D696-49D7-9848-31E555C3601A}" presName="node" presStyleLbl="alignAccFollowNode1" presStyleIdx="22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EDA9F-0232-49CF-B760-490CF98D8248}" type="pres">
      <dgm:prSet presAssocID="{69798EE1-5B69-4B8B-831C-34D52A2E9C92}" presName="sibTrans" presStyleCnt="0"/>
      <dgm:spPr/>
    </dgm:pt>
    <dgm:pt modelId="{318B38B6-7518-4458-B1E1-E3678D3C3A87}" type="pres">
      <dgm:prSet presAssocID="{94ABA60D-D1FF-4BF6-8745-89CFC5134CC3}" presName="node" presStyleLbl="alignAccFollowNode1" presStyleIdx="23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E7ED84-FBAB-43E0-A79E-9BD40111238F}" type="pres">
      <dgm:prSet presAssocID="{2668BF98-8A86-4448-B6A6-8E164A0D85F9}" presName="sibTrans" presStyleCnt="0"/>
      <dgm:spPr/>
    </dgm:pt>
    <dgm:pt modelId="{E858FA4B-CD47-4B57-A848-380F0BB6EE2E}" type="pres">
      <dgm:prSet presAssocID="{B2B8F1F7-7F30-4B95-8478-AC591F09E777}" presName="node" presStyleLbl="alignAccFollowNode1" presStyleIdx="24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82600B-C367-49DA-8F78-3556017DADAE}" type="presOf" srcId="{598D33AE-D696-49D7-9848-31E555C3601A}" destId="{AAC8D2BC-3F33-4C7C-91EF-5642B3EA2133}" srcOrd="0" destOrd="0" presId="urn:microsoft.com/office/officeart/2005/8/layout/lProcess3"/>
    <dgm:cxn modelId="{22DC9813-5B27-4E7B-B28C-EC0EDC30C0E5}" srcId="{84427DC1-5BB1-4CAB-9474-DEA89D34AFBE}" destId="{E982B6F9-DBFD-4155-9BA4-85D5E8EC2C3E}" srcOrd="5" destOrd="0" parTransId="{6462880E-A2B8-49CB-930A-84B0E8F086F6}" sibTransId="{C1EBD2BB-1200-45CA-ACE3-EB78E347C6D2}"/>
    <dgm:cxn modelId="{3C9D5700-71EB-4E57-8287-DE059F17B68A}" srcId="{A17A6350-2045-4559-9669-79DA0B4ED70E}" destId="{C51024CD-8F6F-4C73-8F4D-6458D7806F20}" srcOrd="2" destOrd="0" parTransId="{405A4EEA-7178-424E-8FC3-67CF74596CE9}" sibTransId="{C7D55C6D-9F8F-4E49-8A90-50A572A1BE95}"/>
    <dgm:cxn modelId="{F81596F2-221C-4C47-9C51-FE87BF90D11B}" type="presOf" srcId="{D8BB9C39-64C6-40C0-9E00-2FEE700E4B3C}" destId="{51160F5E-25CE-4D6C-AC91-B46D11A43F9E}" srcOrd="0" destOrd="0" presId="urn:microsoft.com/office/officeart/2005/8/layout/lProcess3"/>
    <dgm:cxn modelId="{7AAEBD68-A399-47F5-87D9-3ECC1DDE9622}" srcId="{46ECEE61-9D47-4609-8ADD-44C69B0A891C}" destId="{D8BB9C39-64C6-40C0-9E00-2FEE700E4B3C}" srcOrd="1" destOrd="0" parTransId="{75988CA0-95DB-4953-9AAE-9C7C525760F1}" sibTransId="{2201F7CD-B883-438B-9A73-C71CB4F63458}"/>
    <dgm:cxn modelId="{594493B5-9CAC-4D46-A392-3431A9143025}" srcId="{46ECEE61-9D47-4609-8ADD-44C69B0A891C}" destId="{1161E697-3E0D-4983-8C79-CAA9594644DF}" srcOrd="2" destOrd="0" parTransId="{C07B4D0D-7016-4F39-9467-3AF09442AFC0}" sibTransId="{D75B1F66-40ED-4628-A266-B819F85B312D}"/>
    <dgm:cxn modelId="{37F2DBB0-DC8E-427D-A1AD-686A39840613}" type="presOf" srcId="{4F728535-D473-474D-9797-BD6914101D5D}" destId="{D8517C5F-92BA-4B60-BFCB-841786BE80EA}" srcOrd="0" destOrd="0" presId="urn:microsoft.com/office/officeart/2005/8/layout/lProcess3"/>
    <dgm:cxn modelId="{364A22DB-B8CA-4B6B-AEBB-8494E84BD94B}" type="presOf" srcId="{E982B6F9-DBFD-4155-9BA4-85D5E8EC2C3E}" destId="{60A23E51-398D-44F2-8074-A415D6B8FA47}" srcOrd="0" destOrd="0" presId="urn:microsoft.com/office/officeart/2005/8/layout/lProcess3"/>
    <dgm:cxn modelId="{2FD20261-C893-45AF-9CF5-D3B147FFC48C}" type="presOf" srcId="{46ECEE61-9D47-4609-8ADD-44C69B0A891C}" destId="{F5317BDF-4C63-4AA8-B0E7-ADE499A230A7}" srcOrd="0" destOrd="0" presId="urn:microsoft.com/office/officeart/2005/8/layout/lProcess3"/>
    <dgm:cxn modelId="{5FADD435-545F-4E52-9E65-BB55D644FB44}" srcId="{84427DC1-5BB1-4CAB-9474-DEA89D34AFBE}" destId="{46ECEE61-9D47-4609-8ADD-44C69B0A891C}" srcOrd="3" destOrd="0" parTransId="{11CC485D-D407-46CB-9382-551D19AF5BE1}" sibTransId="{5637573C-4F21-40B5-B453-B6905E538A83}"/>
    <dgm:cxn modelId="{CC434E34-1DDF-45B4-95D9-EB3E48328588}" type="presOf" srcId="{0AEFAA87-9BF6-4017-8CB5-F6E5490426F0}" destId="{24E65DA1-2249-471D-B3F5-D438040C0A94}" srcOrd="0" destOrd="0" presId="urn:microsoft.com/office/officeart/2005/8/layout/lProcess3"/>
    <dgm:cxn modelId="{79174B47-8D71-4FE5-A44C-8F68E28E798B}" type="presOf" srcId="{84427DC1-5BB1-4CAB-9474-DEA89D34AFBE}" destId="{19D99F13-4BD8-4D7C-8217-8DC75F5C8BD9}" srcOrd="0" destOrd="0" presId="urn:microsoft.com/office/officeart/2005/8/layout/lProcess3"/>
    <dgm:cxn modelId="{008652DC-B414-4905-BBA3-364BC30560C1}" type="presOf" srcId="{C51024CD-8F6F-4C73-8F4D-6458D7806F20}" destId="{30486292-F3A1-4519-87CB-2842701394FA}" srcOrd="0" destOrd="0" presId="urn:microsoft.com/office/officeart/2005/8/layout/lProcess3"/>
    <dgm:cxn modelId="{DEFD8AB9-EF55-45FA-A620-9231BF94E839}" type="presOf" srcId="{E11917BB-752B-4DF9-BDE5-8191A99DB5F1}" destId="{D30BD033-DC0E-465F-BA87-7695B2C5EC11}" srcOrd="0" destOrd="0" presId="urn:microsoft.com/office/officeart/2005/8/layout/lProcess3"/>
    <dgm:cxn modelId="{3C606532-C330-4139-9E1C-CBAF63720BAD}" type="presOf" srcId="{72AE7CD4-73D9-46AA-8EE3-729656D92929}" destId="{3CDFFCA7-8571-4CE5-B52E-0E76932B501F}" srcOrd="0" destOrd="0" presId="urn:microsoft.com/office/officeart/2005/8/layout/lProcess3"/>
    <dgm:cxn modelId="{F17A1168-3A27-4994-B4D8-666D384A1F2E}" srcId="{DB5F9C16-3B16-4F78-BA04-7489C3B23697}" destId="{72AE7CD4-73D9-46AA-8EE3-729656D92929}" srcOrd="0" destOrd="0" parTransId="{800DD93E-4D69-4D9C-B532-77BB128D0F96}" sibTransId="{0BEC6A06-30B9-4268-BF6E-C1A0C50EFEE2}"/>
    <dgm:cxn modelId="{2D312BB1-6179-4533-B126-60D3081438F5}" srcId="{33E397C5-4005-4508-A59C-661EFF1678E8}" destId="{CF958B8E-077A-461D-B16E-B33668F34B2E}" srcOrd="1" destOrd="0" parTransId="{14FB7F6E-1BB4-4176-8BBC-A553084B8568}" sibTransId="{37E106AA-337C-445E-90C4-C17D36776208}"/>
    <dgm:cxn modelId="{EE78B6B1-B28C-4A3B-BE3F-2143DBEFA088}" srcId="{D1529D8B-3DC7-49D1-89BD-1EB152282A7B}" destId="{598D33AE-D696-49D7-9848-31E555C3601A}" srcOrd="0" destOrd="0" parTransId="{B0526ACE-56AE-4097-8FAB-CFCE56E70E4C}" sibTransId="{69798EE1-5B69-4B8B-831C-34D52A2E9C92}"/>
    <dgm:cxn modelId="{DAC3850C-7C52-4F36-A9CE-CCB002798717}" type="presOf" srcId="{535A6C44-F094-464E-8A92-E10842C1D55F}" destId="{A28A68B1-AA74-482F-9ADA-1C06E7F1EA31}" srcOrd="0" destOrd="0" presId="urn:microsoft.com/office/officeart/2005/8/layout/lProcess3"/>
    <dgm:cxn modelId="{7EEFE30E-66A4-48CB-A77A-FA4A6685E495}" srcId="{33E397C5-4005-4508-A59C-661EFF1678E8}" destId="{E4E7012E-D432-426A-BEC1-3EAA10434DEA}" srcOrd="2" destOrd="0" parTransId="{953B8811-3872-459C-99EA-5D1F23F8C9F4}" sibTransId="{D1930ECF-9929-4956-BC2B-6F21C01FFBC0}"/>
    <dgm:cxn modelId="{7060101B-B62E-486C-B7B7-533D43A6BD5A}" srcId="{69EFA0B4-1416-4E5E-BAF5-687D7C409BD0}" destId="{3629BB12-6306-44E5-98CB-4703CDACDD2E}" srcOrd="2" destOrd="0" parTransId="{0722819C-1B64-4151-93D8-2F8C44671765}" sibTransId="{DF42B571-26FF-4F38-B60D-9C874F3BF562}"/>
    <dgm:cxn modelId="{14F5EC1B-1427-44B3-86E3-54CA379945A1}" srcId="{69EFA0B4-1416-4E5E-BAF5-687D7C409BD0}" destId="{0AEFAA87-9BF6-4017-8CB5-F6E5490426F0}" srcOrd="1" destOrd="0" parTransId="{DFE8716F-A669-45F0-8B7B-CC870807C19F}" sibTransId="{A69032B1-6A59-46C6-8622-320F60AB3756}"/>
    <dgm:cxn modelId="{A6B1BE08-2AC2-44CE-B2EC-6B47A7F38F39}" srcId="{E982B6F9-DBFD-4155-9BA4-85D5E8EC2C3E}" destId="{1D20B6DE-02B7-4603-820A-D6054A9C00AA}" srcOrd="1" destOrd="0" parTransId="{FB179048-0A31-43F5-BF61-22E703BD2840}" sibTransId="{C4941E43-75E2-4774-ADE7-129D62AB3AB9}"/>
    <dgm:cxn modelId="{25B51F9A-23EB-466F-855B-34206BC8E5DE}" srcId="{84427DC1-5BB1-4CAB-9474-DEA89D34AFBE}" destId="{A17A6350-2045-4559-9669-79DA0B4ED70E}" srcOrd="4" destOrd="0" parTransId="{77BE7086-FFA2-4968-8E03-B5FD925DE0FA}" sibTransId="{91EADE44-8EEC-41E4-8323-179076BE5072}"/>
    <dgm:cxn modelId="{A13208C6-67A3-4392-B9D1-0E09000A96A9}" type="presOf" srcId="{CCBB5C3A-0B5C-40D3-AC87-A6591EDB88A3}" destId="{4C9682BA-9BD9-436F-81F1-75D95870FEDF}" srcOrd="0" destOrd="0" presId="urn:microsoft.com/office/officeart/2005/8/layout/lProcess3"/>
    <dgm:cxn modelId="{1500B4A2-BA95-4A4B-B176-90723438A1C5}" type="presOf" srcId="{1D20B6DE-02B7-4603-820A-D6054A9C00AA}" destId="{39468BCF-A62C-4898-8144-6514724C2E56}" srcOrd="0" destOrd="0" presId="urn:microsoft.com/office/officeart/2005/8/layout/lProcess3"/>
    <dgm:cxn modelId="{932C1D28-EC14-485B-A45F-33FA6EF9C4BB}" srcId="{84427DC1-5BB1-4CAB-9474-DEA89D34AFBE}" destId="{DB5F9C16-3B16-4F78-BA04-7489C3B23697}" srcOrd="2" destOrd="0" parTransId="{57D65A4D-ABBE-448A-B896-AF89EE5CFEC0}" sibTransId="{493DF991-45BE-463C-8D76-ED3201971EDA}"/>
    <dgm:cxn modelId="{F480F7FB-2B9B-43F1-8975-898FD0116BD6}" srcId="{A17A6350-2045-4559-9669-79DA0B4ED70E}" destId="{F20A2800-677A-46AC-97E6-6C74442632B5}" srcOrd="0" destOrd="0" parTransId="{80EFB3A8-9875-4402-9E25-B114457C6BBB}" sibTransId="{D75361B2-B7C4-45E7-B092-CB14D62FC12E}"/>
    <dgm:cxn modelId="{4367BE7C-A70A-489F-A4D6-29334EA3EDAC}" srcId="{D1529D8B-3DC7-49D1-89BD-1EB152282A7B}" destId="{94ABA60D-D1FF-4BF6-8745-89CFC5134CC3}" srcOrd="1" destOrd="0" parTransId="{D4FDF40F-DC9B-4580-A6E2-26A0CB0F1581}" sibTransId="{2668BF98-8A86-4448-B6A6-8E164A0D85F9}"/>
    <dgm:cxn modelId="{16FC2DBF-AB9D-4F74-A48F-B85F9D358693}" srcId="{DB5F9C16-3B16-4F78-BA04-7489C3B23697}" destId="{CCBB5C3A-0B5C-40D3-AC87-A6591EDB88A3}" srcOrd="2" destOrd="0" parTransId="{FEE21C50-1A0F-4D1D-BFCB-0EF9C9A6B33C}" sibTransId="{6C76B13B-F3DE-4976-B2DB-54C8445D4CAA}"/>
    <dgm:cxn modelId="{C8F611C1-11CF-4D43-9B48-11F2BF8B7CB1}" type="presOf" srcId="{CF958B8E-077A-461D-B16E-B33668F34B2E}" destId="{CB7040ED-40C7-4DE5-91FB-1DB66F374CC7}" srcOrd="0" destOrd="0" presId="urn:microsoft.com/office/officeart/2005/8/layout/lProcess3"/>
    <dgm:cxn modelId="{F6B1D880-79B1-472D-899B-A71716F0AA60}" type="presOf" srcId="{57ED1A35-0B15-485E-B0AE-142BDE4AF00B}" destId="{2FD8D98F-19B7-4E87-8A84-3D9DEBB68903}" srcOrd="0" destOrd="0" presId="urn:microsoft.com/office/officeart/2005/8/layout/lProcess3"/>
    <dgm:cxn modelId="{D334AD0D-84A3-463C-80B3-B62428427CE7}" type="presOf" srcId="{3629BB12-6306-44E5-98CB-4703CDACDD2E}" destId="{013DE49D-45C5-475B-B8BE-7FB9D2C408A5}" srcOrd="0" destOrd="0" presId="urn:microsoft.com/office/officeart/2005/8/layout/lProcess3"/>
    <dgm:cxn modelId="{35810693-0DF1-482A-8A03-54935FC17A73}" srcId="{84427DC1-5BB1-4CAB-9474-DEA89D34AFBE}" destId="{D1529D8B-3DC7-49D1-89BD-1EB152282A7B}" srcOrd="6" destOrd="0" parTransId="{69B95FAA-F286-45C3-96A0-A4A8B4608466}" sibTransId="{02191818-B08A-4634-9C30-84A4FAF4BB56}"/>
    <dgm:cxn modelId="{D9A219BF-9FED-4158-B494-EF4650F1B96C}" type="presOf" srcId="{FFA7490F-27F8-4C5B-AC91-E16E14DECF8C}" destId="{B3FDE4E7-4782-411F-BD3E-FC7C2BDBEDE7}" srcOrd="0" destOrd="0" presId="urn:microsoft.com/office/officeart/2005/8/layout/lProcess3"/>
    <dgm:cxn modelId="{1DBF1E82-D668-4890-9720-36D1D66DDBA9}" type="presOf" srcId="{A17A6350-2045-4559-9669-79DA0B4ED70E}" destId="{10194C6F-9631-40FF-91CC-8FFE8F834B7E}" srcOrd="0" destOrd="0" presId="urn:microsoft.com/office/officeart/2005/8/layout/lProcess3"/>
    <dgm:cxn modelId="{C5282A8A-C62E-47A2-87C0-6D19FE7E6312}" type="presOf" srcId="{DB5F9C16-3B16-4F78-BA04-7489C3B23697}" destId="{FC16C7A2-5FE1-41F5-B643-BE4B8CE9603D}" srcOrd="0" destOrd="0" presId="urn:microsoft.com/office/officeart/2005/8/layout/lProcess3"/>
    <dgm:cxn modelId="{22F3F865-17A2-42C0-9DCA-C10FB000475B}" srcId="{A17A6350-2045-4559-9669-79DA0B4ED70E}" destId="{E11917BB-752B-4DF9-BDE5-8191A99DB5F1}" srcOrd="1" destOrd="0" parTransId="{68722EFD-5418-4469-8DD4-D8786A22DFDD}" sibTransId="{2C34485B-F725-4CFE-8BF0-75F7FA0D5145}"/>
    <dgm:cxn modelId="{09BCA74A-C46E-4E7A-A1AC-6D423F45E76D}" srcId="{DB5F9C16-3B16-4F78-BA04-7489C3B23697}" destId="{4F728535-D473-474D-9797-BD6914101D5D}" srcOrd="1" destOrd="0" parTransId="{ECAFFD14-A684-4B7B-8901-BAC8CE0380DD}" sibTransId="{520DE7B5-D5E2-431B-9F0C-D1B03E902E22}"/>
    <dgm:cxn modelId="{A15A10D5-89E3-4234-A44D-D00B58AF47FA}" type="presOf" srcId="{D41068D3-8C55-4738-92F1-80A600AE1495}" destId="{6688C702-33BF-4B68-ADFF-B1A74C0604A7}" srcOrd="0" destOrd="0" presId="urn:microsoft.com/office/officeart/2005/8/layout/lProcess3"/>
    <dgm:cxn modelId="{9E2AA7BD-1A06-4434-9181-F5F5FE5DAD1E}" srcId="{69EFA0B4-1416-4E5E-BAF5-687D7C409BD0}" destId="{535A6C44-F094-464E-8A92-E10842C1D55F}" srcOrd="0" destOrd="0" parTransId="{A7E2071C-82DE-4FA2-9005-30E148855D13}" sibTransId="{CAD980A0-9EB4-42BC-A458-056C42F87E7D}"/>
    <dgm:cxn modelId="{ABFC7DF3-8189-4662-AF22-BBC1A9273B08}" srcId="{46ECEE61-9D47-4609-8ADD-44C69B0A891C}" destId="{6589180D-CE6F-4B6F-A857-B60A9EA0F8F8}" srcOrd="3" destOrd="0" parTransId="{E000D326-5D10-4A7C-91EC-5F98FC47E051}" sibTransId="{A7E0705D-289A-4C54-8C09-6F5F88FA1815}"/>
    <dgm:cxn modelId="{939307DC-F20E-42D3-9477-D6E511A0ABEB}" srcId="{DB5F9C16-3B16-4F78-BA04-7489C3B23697}" destId="{D41068D3-8C55-4738-92F1-80A600AE1495}" srcOrd="3" destOrd="0" parTransId="{701568EB-3D62-4FB0-AC86-0C5E4EB0368B}" sibTransId="{D2621F5A-714E-4B9A-AEC7-63C8879BA836}"/>
    <dgm:cxn modelId="{BDF3064A-DCA8-4367-BC93-FD361F6DACAB}" srcId="{E982B6F9-DBFD-4155-9BA4-85D5E8EC2C3E}" destId="{2F00DBD2-C720-4401-A2E5-608E8970989A}" srcOrd="0" destOrd="0" parTransId="{A771166E-0E5B-46AA-A784-8B19DB5AB759}" sibTransId="{73C4FDA9-77D5-4C11-AB9F-4068BF902780}"/>
    <dgm:cxn modelId="{A4EAFCC8-42F4-45E7-8F11-FD54F97A7495}" type="presOf" srcId="{D1529D8B-3DC7-49D1-89BD-1EB152282A7B}" destId="{AB88C910-B0C8-4EB2-AE75-C12088C0A9AD}" srcOrd="0" destOrd="0" presId="urn:microsoft.com/office/officeart/2005/8/layout/lProcess3"/>
    <dgm:cxn modelId="{C030756F-96F6-42FA-A751-16D9D41EAB22}" srcId="{84427DC1-5BB1-4CAB-9474-DEA89D34AFBE}" destId="{33E397C5-4005-4508-A59C-661EFF1678E8}" srcOrd="1" destOrd="0" parTransId="{CFD4DD5A-053F-4097-8D07-2023FB09A456}" sibTransId="{3B8A7607-E9A9-4DA8-8635-92EB0788FDA2}"/>
    <dgm:cxn modelId="{5571E86E-B283-4A07-9D7E-A339079411A8}" srcId="{33E397C5-4005-4508-A59C-661EFF1678E8}" destId="{57ED1A35-0B15-485E-B0AE-142BDE4AF00B}" srcOrd="3" destOrd="0" parTransId="{9FCEB030-0EA4-47EA-98B0-7C3EBEC1E893}" sibTransId="{4CCA8285-5BE6-484A-B8A7-31B843F3FFD7}"/>
    <dgm:cxn modelId="{95AD48B7-6436-404B-AF9F-BAA6B97B21BF}" type="presOf" srcId="{94ABA60D-D1FF-4BF6-8745-89CFC5134CC3}" destId="{318B38B6-7518-4458-B1E1-E3678D3C3A87}" srcOrd="0" destOrd="0" presId="urn:microsoft.com/office/officeart/2005/8/layout/lProcess3"/>
    <dgm:cxn modelId="{F91A5B8A-03B9-4257-A2C1-D8433643F426}" type="presOf" srcId="{6589180D-CE6F-4B6F-A857-B60A9EA0F8F8}" destId="{9D59A9CB-F6C7-464D-814D-BB95F22A7CAB}" srcOrd="0" destOrd="0" presId="urn:microsoft.com/office/officeart/2005/8/layout/lProcess3"/>
    <dgm:cxn modelId="{CD0B596C-92E4-4FE2-8CD0-5FBAEC994C12}" type="presOf" srcId="{33E397C5-4005-4508-A59C-661EFF1678E8}" destId="{E31A6A80-A36F-47CB-9AC9-69D26CD5F686}" srcOrd="0" destOrd="0" presId="urn:microsoft.com/office/officeart/2005/8/layout/lProcess3"/>
    <dgm:cxn modelId="{716962B1-CA2B-43D5-AABE-44A23E1C45B9}" type="presOf" srcId="{9BA2C007-AC02-4286-B48D-70638021F19A}" destId="{4CC257A4-9B77-4E27-9039-CCE4786923F4}" srcOrd="0" destOrd="0" presId="urn:microsoft.com/office/officeart/2005/8/layout/lProcess3"/>
    <dgm:cxn modelId="{C48523B6-FFD8-46A9-88A3-3100A8F85D11}" type="presOf" srcId="{0A2E46E3-40F3-4A0A-A6C1-9BA0E1EA7417}" destId="{916BF5E7-A785-40DD-A3E6-196B744FE94A}" srcOrd="0" destOrd="0" presId="urn:microsoft.com/office/officeart/2005/8/layout/lProcess3"/>
    <dgm:cxn modelId="{6FC63E7A-B051-4411-8B12-42D40F8630E9}" srcId="{D1529D8B-3DC7-49D1-89BD-1EB152282A7B}" destId="{B2B8F1F7-7F30-4B95-8478-AC591F09E777}" srcOrd="2" destOrd="0" parTransId="{63E71252-C164-4E6C-9854-1F8F73AD0446}" sibTransId="{A4E4FBAE-E4B5-4672-9E9C-FE225B5B7E23}"/>
    <dgm:cxn modelId="{E42FABC4-CD7E-47F9-9B3B-9C45CB57C34B}" srcId="{A17A6350-2045-4559-9669-79DA0B4ED70E}" destId="{351B068C-7C97-4585-879B-4089C9DBDFF0}" srcOrd="3" destOrd="0" parTransId="{EBDEEDE6-C916-49B1-A6C1-CEC77133B6E7}" sibTransId="{5A987A14-91ED-42DE-AEE1-0B6AA269FD1B}"/>
    <dgm:cxn modelId="{9455B05B-00DC-470A-BECE-B3F4AAF9FFB5}" srcId="{E982B6F9-DBFD-4155-9BA4-85D5E8EC2C3E}" destId="{FFA7490F-27F8-4C5B-AC91-E16E14DECF8C}" srcOrd="2" destOrd="0" parTransId="{C3C9CF5F-6095-404D-996D-6B4DBBC08484}" sibTransId="{11B54107-3E5A-4CC1-A5B0-1E775EA35534}"/>
    <dgm:cxn modelId="{692D1C80-4308-4D16-9398-37F0A1508F52}" srcId="{33E397C5-4005-4508-A59C-661EFF1678E8}" destId="{0A2E46E3-40F3-4A0A-A6C1-9BA0E1EA7417}" srcOrd="0" destOrd="0" parTransId="{B10D4BD4-A365-4141-95CE-BAFE672ADAE5}" sibTransId="{6F1ADED1-1999-4DB3-B4EF-3581B19FF8C8}"/>
    <dgm:cxn modelId="{E9436285-42F4-455E-A387-4C3FC29EBAAC}" srcId="{46ECEE61-9D47-4609-8ADD-44C69B0A891C}" destId="{9BA2C007-AC02-4286-B48D-70638021F19A}" srcOrd="0" destOrd="0" parTransId="{FAC65C01-05C9-4132-8DC0-AB056C937822}" sibTransId="{44321A63-9564-412B-B960-C5D2986A9AC8}"/>
    <dgm:cxn modelId="{A97E8E4D-5C54-49B4-9E69-F4D2D6438935}" type="presOf" srcId="{1161E697-3E0D-4983-8C79-CAA9594644DF}" destId="{B8C4EA2D-5A7C-47C9-B22C-864482B04A01}" srcOrd="0" destOrd="0" presId="urn:microsoft.com/office/officeart/2005/8/layout/lProcess3"/>
    <dgm:cxn modelId="{2D24A354-777A-44C1-8912-A1426F709807}" type="presOf" srcId="{2F00DBD2-C720-4401-A2E5-608E8970989A}" destId="{87C46F82-8051-4CF2-9602-4643FCF61E26}" srcOrd="0" destOrd="0" presId="urn:microsoft.com/office/officeart/2005/8/layout/lProcess3"/>
    <dgm:cxn modelId="{6C377567-4213-43E9-8927-50DC1C356ABE}" srcId="{84427DC1-5BB1-4CAB-9474-DEA89D34AFBE}" destId="{69EFA0B4-1416-4E5E-BAF5-687D7C409BD0}" srcOrd="0" destOrd="0" parTransId="{6C5BA40C-3836-4022-836C-C081FE0A8CA2}" sibTransId="{B867AD79-C063-442F-A48C-70EFFDF9E8E1}"/>
    <dgm:cxn modelId="{040F8734-F5FF-4F37-9C12-6549E2EE2B93}" type="presOf" srcId="{351B068C-7C97-4585-879B-4089C9DBDFF0}" destId="{901CF535-A499-45E0-A467-8350BD15DE41}" srcOrd="0" destOrd="0" presId="urn:microsoft.com/office/officeart/2005/8/layout/lProcess3"/>
    <dgm:cxn modelId="{946DF5CB-1B94-4AEE-A8AC-F2F084B9E226}" type="presOf" srcId="{E4E7012E-D432-426A-BEC1-3EAA10434DEA}" destId="{B9E1850A-CDF5-4BB9-832C-1008CE97867D}" srcOrd="0" destOrd="0" presId="urn:microsoft.com/office/officeart/2005/8/layout/lProcess3"/>
    <dgm:cxn modelId="{55F05677-4357-41D4-88A2-AAA3E3ED03B1}" type="presOf" srcId="{69EFA0B4-1416-4E5E-BAF5-687D7C409BD0}" destId="{7D355DEA-30CD-434E-AB5D-B6EAB7623E34}" srcOrd="0" destOrd="0" presId="urn:microsoft.com/office/officeart/2005/8/layout/lProcess3"/>
    <dgm:cxn modelId="{79E52040-95F1-4927-995D-0AF0C2AB8CCA}" type="presOf" srcId="{F20A2800-677A-46AC-97E6-6C74442632B5}" destId="{4ABA57B6-1605-4BED-BE36-E49A03484924}" srcOrd="0" destOrd="0" presId="urn:microsoft.com/office/officeart/2005/8/layout/lProcess3"/>
    <dgm:cxn modelId="{5D867714-5C8A-44AD-A863-858A79A8C04F}" type="presOf" srcId="{B2B8F1F7-7F30-4B95-8478-AC591F09E777}" destId="{E858FA4B-CD47-4B57-A848-380F0BB6EE2E}" srcOrd="0" destOrd="0" presId="urn:microsoft.com/office/officeart/2005/8/layout/lProcess3"/>
    <dgm:cxn modelId="{0AF70975-1353-4ECB-B6A4-709CAA7882C9}" type="presParOf" srcId="{19D99F13-4BD8-4D7C-8217-8DC75F5C8BD9}" destId="{BA544E13-4207-48D4-931E-5A190CC6D342}" srcOrd="0" destOrd="0" presId="urn:microsoft.com/office/officeart/2005/8/layout/lProcess3"/>
    <dgm:cxn modelId="{E841C623-BD14-437E-BB24-F693EAB3272D}" type="presParOf" srcId="{BA544E13-4207-48D4-931E-5A190CC6D342}" destId="{7D355DEA-30CD-434E-AB5D-B6EAB7623E34}" srcOrd="0" destOrd="0" presId="urn:microsoft.com/office/officeart/2005/8/layout/lProcess3"/>
    <dgm:cxn modelId="{F147E2EB-AE79-4337-AAA1-FBDE83D2851A}" type="presParOf" srcId="{BA544E13-4207-48D4-931E-5A190CC6D342}" destId="{9AE54C11-7F84-4EDF-869E-3D6E21710229}" srcOrd="1" destOrd="0" presId="urn:microsoft.com/office/officeart/2005/8/layout/lProcess3"/>
    <dgm:cxn modelId="{1D512F75-776E-4DD2-8463-78A06CA06A36}" type="presParOf" srcId="{BA544E13-4207-48D4-931E-5A190CC6D342}" destId="{A28A68B1-AA74-482F-9ADA-1C06E7F1EA31}" srcOrd="2" destOrd="0" presId="urn:microsoft.com/office/officeart/2005/8/layout/lProcess3"/>
    <dgm:cxn modelId="{5891E5C9-A2C1-4FC9-9E2E-80F616431C99}" type="presParOf" srcId="{BA544E13-4207-48D4-931E-5A190CC6D342}" destId="{47BB869D-499E-421C-8C1C-A5850AD03FC1}" srcOrd="3" destOrd="0" presId="urn:microsoft.com/office/officeart/2005/8/layout/lProcess3"/>
    <dgm:cxn modelId="{E99DCE97-4211-45FA-817A-B5FEE4610A51}" type="presParOf" srcId="{BA544E13-4207-48D4-931E-5A190CC6D342}" destId="{24E65DA1-2249-471D-B3F5-D438040C0A94}" srcOrd="4" destOrd="0" presId="urn:microsoft.com/office/officeart/2005/8/layout/lProcess3"/>
    <dgm:cxn modelId="{76989DC5-4ED7-4D6E-9738-36850C9A242A}" type="presParOf" srcId="{BA544E13-4207-48D4-931E-5A190CC6D342}" destId="{882E9346-E7C5-4299-AB85-BB485128C8F1}" srcOrd="5" destOrd="0" presId="urn:microsoft.com/office/officeart/2005/8/layout/lProcess3"/>
    <dgm:cxn modelId="{D32F81BD-8BD9-4A47-B628-E53DCDDD4690}" type="presParOf" srcId="{BA544E13-4207-48D4-931E-5A190CC6D342}" destId="{013DE49D-45C5-475B-B8BE-7FB9D2C408A5}" srcOrd="6" destOrd="0" presId="urn:microsoft.com/office/officeart/2005/8/layout/lProcess3"/>
    <dgm:cxn modelId="{D5F8D390-EDE0-4F0C-8470-133AF1968DCE}" type="presParOf" srcId="{19D99F13-4BD8-4D7C-8217-8DC75F5C8BD9}" destId="{3B5FF6FE-BA3C-44F7-B431-8C46A3874B78}" srcOrd="1" destOrd="0" presId="urn:microsoft.com/office/officeart/2005/8/layout/lProcess3"/>
    <dgm:cxn modelId="{1CC3D8F7-518C-4714-8776-DA9879A6EE66}" type="presParOf" srcId="{19D99F13-4BD8-4D7C-8217-8DC75F5C8BD9}" destId="{E38ECD00-6C53-432A-83BF-35E5BCA3240A}" srcOrd="2" destOrd="0" presId="urn:microsoft.com/office/officeart/2005/8/layout/lProcess3"/>
    <dgm:cxn modelId="{12158C9A-53B0-4AA4-B677-719C51F89386}" type="presParOf" srcId="{E38ECD00-6C53-432A-83BF-35E5BCA3240A}" destId="{E31A6A80-A36F-47CB-9AC9-69D26CD5F686}" srcOrd="0" destOrd="0" presId="urn:microsoft.com/office/officeart/2005/8/layout/lProcess3"/>
    <dgm:cxn modelId="{D973C060-EF11-476A-8B56-C92A205AF679}" type="presParOf" srcId="{E38ECD00-6C53-432A-83BF-35E5BCA3240A}" destId="{BC2509C6-5843-40F7-ACAA-70C81B5BF931}" srcOrd="1" destOrd="0" presId="urn:microsoft.com/office/officeart/2005/8/layout/lProcess3"/>
    <dgm:cxn modelId="{1E2483DE-8FBD-4DE0-886E-BB2A916173B3}" type="presParOf" srcId="{E38ECD00-6C53-432A-83BF-35E5BCA3240A}" destId="{916BF5E7-A785-40DD-A3E6-196B744FE94A}" srcOrd="2" destOrd="0" presId="urn:microsoft.com/office/officeart/2005/8/layout/lProcess3"/>
    <dgm:cxn modelId="{DACD87D5-B4BC-414F-A354-FB5FAB822872}" type="presParOf" srcId="{E38ECD00-6C53-432A-83BF-35E5BCA3240A}" destId="{45B6D9D0-B133-4A08-AB9B-954608EBAF0E}" srcOrd="3" destOrd="0" presId="urn:microsoft.com/office/officeart/2005/8/layout/lProcess3"/>
    <dgm:cxn modelId="{A43A3E5B-FB73-46A6-86ED-904AAF784F08}" type="presParOf" srcId="{E38ECD00-6C53-432A-83BF-35E5BCA3240A}" destId="{CB7040ED-40C7-4DE5-91FB-1DB66F374CC7}" srcOrd="4" destOrd="0" presId="urn:microsoft.com/office/officeart/2005/8/layout/lProcess3"/>
    <dgm:cxn modelId="{8E442AFF-12E9-4901-B310-6D2200FA0290}" type="presParOf" srcId="{E38ECD00-6C53-432A-83BF-35E5BCA3240A}" destId="{62FBF3A6-AE83-4F48-85FF-2233C2283BE3}" srcOrd="5" destOrd="0" presId="urn:microsoft.com/office/officeart/2005/8/layout/lProcess3"/>
    <dgm:cxn modelId="{CA7DC4DE-C991-44C7-AD98-8A7EFF572577}" type="presParOf" srcId="{E38ECD00-6C53-432A-83BF-35E5BCA3240A}" destId="{B9E1850A-CDF5-4BB9-832C-1008CE97867D}" srcOrd="6" destOrd="0" presId="urn:microsoft.com/office/officeart/2005/8/layout/lProcess3"/>
    <dgm:cxn modelId="{A3BD0BC9-6CD7-4719-BDB2-17E1D0782E1B}" type="presParOf" srcId="{E38ECD00-6C53-432A-83BF-35E5BCA3240A}" destId="{29FD42EB-CE92-4F08-B689-DB41CA7408BA}" srcOrd="7" destOrd="0" presId="urn:microsoft.com/office/officeart/2005/8/layout/lProcess3"/>
    <dgm:cxn modelId="{693084F9-2354-4779-90C0-8FF221B4981E}" type="presParOf" srcId="{E38ECD00-6C53-432A-83BF-35E5BCA3240A}" destId="{2FD8D98F-19B7-4E87-8A84-3D9DEBB68903}" srcOrd="8" destOrd="0" presId="urn:microsoft.com/office/officeart/2005/8/layout/lProcess3"/>
    <dgm:cxn modelId="{C98CEAEB-5B36-48B7-94AB-8C75F4B481B8}" type="presParOf" srcId="{19D99F13-4BD8-4D7C-8217-8DC75F5C8BD9}" destId="{5FDD473D-57E1-4C5C-86A4-1C888E385AF5}" srcOrd="3" destOrd="0" presId="urn:microsoft.com/office/officeart/2005/8/layout/lProcess3"/>
    <dgm:cxn modelId="{411AF06C-6AF2-4F96-A8E1-34585BDE3574}" type="presParOf" srcId="{19D99F13-4BD8-4D7C-8217-8DC75F5C8BD9}" destId="{29C04D1F-58B1-4E16-82E1-E7CB3FCB5328}" srcOrd="4" destOrd="0" presId="urn:microsoft.com/office/officeart/2005/8/layout/lProcess3"/>
    <dgm:cxn modelId="{16EF4EEE-3B01-456F-BB1A-AD18EC1253BA}" type="presParOf" srcId="{29C04D1F-58B1-4E16-82E1-E7CB3FCB5328}" destId="{FC16C7A2-5FE1-41F5-B643-BE4B8CE9603D}" srcOrd="0" destOrd="0" presId="urn:microsoft.com/office/officeart/2005/8/layout/lProcess3"/>
    <dgm:cxn modelId="{3E820C2F-6E3D-432E-9A7C-01EB0C144D2A}" type="presParOf" srcId="{29C04D1F-58B1-4E16-82E1-E7CB3FCB5328}" destId="{3338A16F-4C11-4E3F-94FD-17879B599610}" srcOrd="1" destOrd="0" presId="urn:microsoft.com/office/officeart/2005/8/layout/lProcess3"/>
    <dgm:cxn modelId="{58399808-BF88-4C12-8343-97CBFB240459}" type="presParOf" srcId="{29C04D1F-58B1-4E16-82E1-E7CB3FCB5328}" destId="{3CDFFCA7-8571-4CE5-B52E-0E76932B501F}" srcOrd="2" destOrd="0" presId="urn:microsoft.com/office/officeart/2005/8/layout/lProcess3"/>
    <dgm:cxn modelId="{0636ED87-E4E7-437F-A4DA-12FE499B7CFB}" type="presParOf" srcId="{29C04D1F-58B1-4E16-82E1-E7CB3FCB5328}" destId="{1EB583D7-22BA-468E-A409-158B9D6DAF05}" srcOrd="3" destOrd="0" presId="urn:microsoft.com/office/officeart/2005/8/layout/lProcess3"/>
    <dgm:cxn modelId="{941328A3-10D3-42D8-83CF-15A270559542}" type="presParOf" srcId="{29C04D1F-58B1-4E16-82E1-E7CB3FCB5328}" destId="{D8517C5F-92BA-4B60-BFCB-841786BE80EA}" srcOrd="4" destOrd="0" presId="urn:microsoft.com/office/officeart/2005/8/layout/lProcess3"/>
    <dgm:cxn modelId="{441260E4-4EA3-4EB0-8C23-26E941BDED63}" type="presParOf" srcId="{29C04D1F-58B1-4E16-82E1-E7CB3FCB5328}" destId="{0FD651F8-474C-482E-98D7-7B731BB8A53F}" srcOrd="5" destOrd="0" presId="urn:microsoft.com/office/officeart/2005/8/layout/lProcess3"/>
    <dgm:cxn modelId="{4A29136C-E20A-4983-B672-EAD13D4F7E09}" type="presParOf" srcId="{29C04D1F-58B1-4E16-82E1-E7CB3FCB5328}" destId="{4C9682BA-9BD9-436F-81F1-75D95870FEDF}" srcOrd="6" destOrd="0" presId="urn:microsoft.com/office/officeart/2005/8/layout/lProcess3"/>
    <dgm:cxn modelId="{063991AF-A0D6-424C-B1A3-212F0E0DEE5D}" type="presParOf" srcId="{29C04D1F-58B1-4E16-82E1-E7CB3FCB5328}" destId="{23AC89AE-B91C-4C33-8950-F7B9F9391064}" srcOrd="7" destOrd="0" presId="urn:microsoft.com/office/officeart/2005/8/layout/lProcess3"/>
    <dgm:cxn modelId="{41D3B6CF-DD20-40F2-AFFB-9EF6DD727662}" type="presParOf" srcId="{29C04D1F-58B1-4E16-82E1-E7CB3FCB5328}" destId="{6688C702-33BF-4B68-ADFF-B1A74C0604A7}" srcOrd="8" destOrd="0" presId="urn:microsoft.com/office/officeart/2005/8/layout/lProcess3"/>
    <dgm:cxn modelId="{B4D44530-DB9D-4D55-BE29-D44773617283}" type="presParOf" srcId="{19D99F13-4BD8-4D7C-8217-8DC75F5C8BD9}" destId="{E2B7E5BC-042D-402A-80D5-89BDE8BEED6C}" srcOrd="5" destOrd="0" presId="urn:microsoft.com/office/officeart/2005/8/layout/lProcess3"/>
    <dgm:cxn modelId="{B93B40DA-0948-44B1-B8FE-46AC55289CD3}" type="presParOf" srcId="{19D99F13-4BD8-4D7C-8217-8DC75F5C8BD9}" destId="{CC70D376-E8E8-46C4-9B19-6E1EBFD4F6FC}" srcOrd="6" destOrd="0" presId="urn:microsoft.com/office/officeart/2005/8/layout/lProcess3"/>
    <dgm:cxn modelId="{7720CDBF-3265-403C-9BF3-0EC14515B23C}" type="presParOf" srcId="{CC70D376-E8E8-46C4-9B19-6E1EBFD4F6FC}" destId="{F5317BDF-4C63-4AA8-B0E7-ADE499A230A7}" srcOrd="0" destOrd="0" presId="urn:microsoft.com/office/officeart/2005/8/layout/lProcess3"/>
    <dgm:cxn modelId="{D7BCA743-6B2C-4CF3-B7A3-286275F3DFE1}" type="presParOf" srcId="{CC70D376-E8E8-46C4-9B19-6E1EBFD4F6FC}" destId="{B4F55B80-6839-4AB4-9311-1E2D7DB50A54}" srcOrd="1" destOrd="0" presId="urn:microsoft.com/office/officeart/2005/8/layout/lProcess3"/>
    <dgm:cxn modelId="{622019B0-8E4B-40B4-80D6-31CDC34ACCC7}" type="presParOf" srcId="{CC70D376-E8E8-46C4-9B19-6E1EBFD4F6FC}" destId="{4CC257A4-9B77-4E27-9039-CCE4786923F4}" srcOrd="2" destOrd="0" presId="urn:microsoft.com/office/officeart/2005/8/layout/lProcess3"/>
    <dgm:cxn modelId="{C89E35C9-A577-4184-AFF3-74072AAE9808}" type="presParOf" srcId="{CC70D376-E8E8-46C4-9B19-6E1EBFD4F6FC}" destId="{5C5E910A-36B1-4F3D-936E-6B01CC0DA8D9}" srcOrd="3" destOrd="0" presId="urn:microsoft.com/office/officeart/2005/8/layout/lProcess3"/>
    <dgm:cxn modelId="{0DACB310-3F27-4CE1-937C-B92F6F79D135}" type="presParOf" srcId="{CC70D376-E8E8-46C4-9B19-6E1EBFD4F6FC}" destId="{51160F5E-25CE-4D6C-AC91-B46D11A43F9E}" srcOrd="4" destOrd="0" presId="urn:microsoft.com/office/officeart/2005/8/layout/lProcess3"/>
    <dgm:cxn modelId="{745374B6-572B-4675-8BBB-8FC61CDF1378}" type="presParOf" srcId="{CC70D376-E8E8-46C4-9B19-6E1EBFD4F6FC}" destId="{35AC8648-464A-487F-933A-1E128A4FC166}" srcOrd="5" destOrd="0" presId="urn:microsoft.com/office/officeart/2005/8/layout/lProcess3"/>
    <dgm:cxn modelId="{53128B2C-BF3F-442B-892C-B08D275FA68B}" type="presParOf" srcId="{CC70D376-E8E8-46C4-9B19-6E1EBFD4F6FC}" destId="{B8C4EA2D-5A7C-47C9-B22C-864482B04A01}" srcOrd="6" destOrd="0" presId="urn:microsoft.com/office/officeart/2005/8/layout/lProcess3"/>
    <dgm:cxn modelId="{CFFBD622-9747-4D9A-8E49-54DC4B8D8FFA}" type="presParOf" srcId="{CC70D376-E8E8-46C4-9B19-6E1EBFD4F6FC}" destId="{3ADD52FB-5DA4-4042-829B-8DE2EA4CF156}" srcOrd="7" destOrd="0" presId="urn:microsoft.com/office/officeart/2005/8/layout/lProcess3"/>
    <dgm:cxn modelId="{4F5946DE-9E5F-4415-9461-454A34EDF5B1}" type="presParOf" srcId="{CC70D376-E8E8-46C4-9B19-6E1EBFD4F6FC}" destId="{9D59A9CB-F6C7-464D-814D-BB95F22A7CAB}" srcOrd="8" destOrd="0" presId="urn:microsoft.com/office/officeart/2005/8/layout/lProcess3"/>
    <dgm:cxn modelId="{1E313538-A97E-4616-8045-6AC57FE9A649}" type="presParOf" srcId="{19D99F13-4BD8-4D7C-8217-8DC75F5C8BD9}" destId="{3AD8573B-6A5D-4570-892D-D35F542F3368}" srcOrd="7" destOrd="0" presId="urn:microsoft.com/office/officeart/2005/8/layout/lProcess3"/>
    <dgm:cxn modelId="{830E0941-4F89-4604-8529-4786EA4242A6}" type="presParOf" srcId="{19D99F13-4BD8-4D7C-8217-8DC75F5C8BD9}" destId="{FAD0B9EA-BC32-4ACC-A293-7EB696BDDED3}" srcOrd="8" destOrd="0" presId="urn:microsoft.com/office/officeart/2005/8/layout/lProcess3"/>
    <dgm:cxn modelId="{41646983-1D0B-444C-82E2-84081AA3D154}" type="presParOf" srcId="{FAD0B9EA-BC32-4ACC-A293-7EB696BDDED3}" destId="{10194C6F-9631-40FF-91CC-8FFE8F834B7E}" srcOrd="0" destOrd="0" presId="urn:microsoft.com/office/officeart/2005/8/layout/lProcess3"/>
    <dgm:cxn modelId="{EE9D0B84-22B1-4106-9325-AA4712F3F36B}" type="presParOf" srcId="{FAD0B9EA-BC32-4ACC-A293-7EB696BDDED3}" destId="{E2BDB12B-AC10-4A74-90B1-E2651AEB81E6}" srcOrd="1" destOrd="0" presId="urn:microsoft.com/office/officeart/2005/8/layout/lProcess3"/>
    <dgm:cxn modelId="{43E23C07-AD17-4001-A5EB-3B7D62898D57}" type="presParOf" srcId="{FAD0B9EA-BC32-4ACC-A293-7EB696BDDED3}" destId="{4ABA57B6-1605-4BED-BE36-E49A03484924}" srcOrd="2" destOrd="0" presId="urn:microsoft.com/office/officeart/2005/8/layout/lProcess3"/>
    <dgm:cxn modelId="{9011C87F-524D-481C-9FA5-B2E9F6F97FD8}" type="presParOf" srcId="{FAD0B9EA-BC32-4ACC-A293-7EB696BDDED3}" destId="{1ABF674A-1538-463A-8A1D-5C128422576A}" srcOrd="3" destOrd="0" presId="urn:microsoft.com/office/officeart/2005/8/layout/lProcess3"/>
    <dgm:cxn modelId="{7721E3B0-B3B7-4964-97AD-C79603C23126}" type="presParOf" srcId="{FAD0B9EA-BC32-4ACC-A293-7EB696BDDED3}" destId="{D30BD033-DC0E-465F-BA87-7695B2C5EC11}" srcOrd="4" destOrd="0" presId="urn:microsoft.com/office/officeart/2005/8/layout/lProcess3"/>
    <dgm:cxn modelId="{533FAF37-AD7D-4C97-9E5C-B26FCF0E2525}" type="presParOf" srcId="{FAD0B9EA-BC32-4ACC-A293-7EB696BDDED3}" destId="{5E596FF6-2086-4E04-A87F-184887FD6CEB}" srcOrd="5" destOrd="0" presId="urn:microsoft.com/office/officeart/2005/8/layout/lProcess3"/>
    <dgm:cxn modelId="{26722CC8-9220-4C9C-9ED7-F05E6E673932}" type="presParOf" srcId="{FAD0B9EA-BC32-4ACC-A293-7EB696BDDED3}" destId="{30486292-F3A1-4519-87CB-2842701394FA}" srcOrd="6" destOrd="0" presId="urn:microsoft.com/office/officeart/2005/8/layout/lProcess3"/>
    <dgm:cxn modelId="{270DDFB8-1F9D-4BAE-9170-C806D454A202}" type="presParOf" srcId="{FAD0B9EA-BC32-4ACC-A293-7EB696BDDED3}" destId="{28311AA6-A887-4890-9FD7-B6AFB834F588}" srcOrd="7" destOrd="0" presId="urn:microsoft.com/office/officeart/2005/8/layout/lProcess3"/>
    <dgm:cxn modelId="{B325258D-2D76-44AD-BD8B-7B94382F5261}" type="presParOf" srcId="{FAD0B9EA-BC32-4ACC-A293-7EB696BDDED3}" destId="{901CF535-A499-45E0-A467-8350BD15DE41}" srcOrd="8" destOrd="0" presId="urn:microsoft.com/office/officeart/2005/8/layout/lProcess3"/>
    <dgm:cxn modelId="{49265DEC-2C12-4EBE-A128-8D48A25E44D1}" type="presParOf" srcId="{19D99F13-4BD8-4D7C-8217-8DC75F5C8BD9}" destId="{CDBEBD4A-511B-4F34-B217-18B6CAC15528}" srcOrd="9" destOrd="0" presId="urn:microsoft.com/office/officeart/2005/8/layout/lProcess3"/>
    <dgm:cxn modelId="{2892C2BE-5501-4206-82D0-3647EBA2B4A3}" type="presParOf" srcId="{19D99F13-4BD8-4D7C-8217-8DC75F5C8BD9}" destId="{8768D954-DCE2-4759-BAB6-F41EDFDBD589}" srcOrd="10" destOrd="0" presId="urn:microsoft.com/office/officeart/2005/8/layout/lProcess3"/>
    <dgm:cxn modelId="{2C6EC0FD-79D1-4BAC-9B85-BE42ACD6946A}" type="presParOf" srcId="{8768D954-DCE2-4759-BAB6-F41EDFDBD589}" destId="{60A23E51-398D-44F2-8074-A415D6B8FA47}" srcOrd="0" destOrd="0" presId="urn:microsoft.com/office/officeart/2005/8/layout/lProcess3"/>
    <dgm:cxn modelId="{7B1AC3B6-7150-4B71-B510-99D465B5D4DE}" type="presParOf" srcId="{8768D954-DCE2-4759-BAB6-F41EDFDBD589}" destId="{898177FA-10CE-424A-B538-7AFE3D037E9B}" srcOrd="1" destOrd="0" presId="urn:microsoft.com/office/officeart/2005/8/layout/lProcess3"/>
    <dgm:cxn modelId="{BBC7DB1A-86F2-4230-9A9D-0F97605D1CF0}" type="presParOf" srcId="{8768D954-DCE2-4759-BAB6-F41EDFDBD589}" destId="{87C46F82-8051-4CF2-9602-4643FCF61E26}" srcOrd="2" destOrd="0" presId="urn:microsoft.com/office/officeart/2005/8/layout/lProcess3"/>
    <dgm:cxn modelId="{21B568E9-C066-482F-B177-B850B96A4D31}" type="presParOf" srcId="{8768D954-DCE2-4759-BAB6-F41EDFDBD589}" destId="{2A6E3D98-3B12-4394-AA2D-2668F7E1303F}" srcOrd="3" destOrd="0" presId="urn:microsoft.com/office/officeart/2005/8/layout/lProcess3"/>
    <dgm:cxn modelId="{D2AC9471-65F8-435B-989D-CF88E691D9B3}" type="presParOf" srcId="{8768D954-DCE2-4759-BAB6-F41EDFDBD589}" destId="{39468BCF-A62C-4898-8144-6514724C2E56}" srcOrd="4" destOrd="0" presId="urn:microsoft.com/office/officeart/2005/8/layout/lProcess3"/>
    <dgm:cxn modelId="{C453FB13-DD70-443B-BB01-1ED89BDCF7E0}" type="presParOf" srcId="{8768D954-DCE2-4759-BAB6-F41EDFDBD589}" destId="{0EF5F14F-719C-4366-8420-16450766632E}" srcOrd="5" destOrd="0" presId="urn:microsoft.com/office/officeart/2005/8/layout/lProcess3"/>
    <dgm:cxn modelId="{09A33886-C94B-48F2-A699-732F2FBA8F80}" type="presParOf" srcId="{8768D954-DCE2-4759-BAB6-F41EDFDBD589}" destId="{B3FDE4E7-4782-411F-BD3E-FC7C2BDBEDE7}" srcOrd="6" destOrd="0" presId="urn:microsoft.com/office/officeart/2005/8/layout/lProcess3"/>
    <dgm:cxn modelId="{2FA34ADB-F493-4578-AC24-B0482E673267}" type="presParOf" srcId="{19D99F13-4BD8-4D7C-8217-8DC75F5C8BD9}" destId="{E2355FEE-9E25-4230-9A06-9CF5A63BFF4B}" srcOrd="11" destOrd="0" presId="urn:microsoft.com/office/officeart/2005/8/layout/lProcess3"/>
    <dgm:cxn modelId="{AA932A11-C712-433C-A4BB-F02F6C970CE7}" type="presParOf" srcId="{19D99F13-4BD8-4D7C-8217-8DC75F5C8BD9}" destId="{E7191F6F-465D-46FB-A34E-F2A0598280D9}" srcOrd="12" destOrd="0" presId="urn:microsoft.com/office/officeart/2005/8/layout/lProcess3"/>
    <dgm:cxn modelId="{62946066-C96D-4386-B34F-E5763015B60F}" type="presParOf" srcId="{E7191F6F-465D-46FB-A34E-F2A0598280D9}" destId="{AB88C910-B0C8-4EB2-AE75-C12088C0A9AD}" srcOrd="0" destOrd="0" presId="urn:microsoft.com/office/officeart/2005/8/layout/lProcess3"/>
    <dgm:cxn modelId="{0E302293-8915-4B47-8B17-CDF69313599F}" type="presParOf" srcId="{E7191F6F-465D-46FB-A34E-F2A0598280D9}" destId="{4C55DF2C-66C8-4FB5-908B-A25BADA9F5E6}" srcOrd="1" destOrd="0" presId="urn:microsoft.com/office/officeart/2005/8/layout/lProcess3"/>
    <dgm:cxn modelId="{2CD8F016-3EFB-4DA6-AF3B-5C6D5A599303}" type="presParOf" srcId="{E7191F6F-465D-46FB-A34E-F2A0598280D9}" destId="{AAC8D2BC-3F33-4C7C-91EF-5642B3EA2133}" srcOrd="2" destOrd="0" presId="urn:microsoft.com/office/officeart/2005/8/layout/lProcess3"/>
    <dgm:cxn modelId="{59404E58-8786-48B2-B474-98B0EF317636}" type="presParOf" srcId="{E7191F6F-465D-46FB-A34E-F2A0598280D9}" destId="{077EDA9F-0232-49CF-B760-490CF98D8248}" srcOrd="3" destOrd="0" presId="urn:microsoft.com/office/officeart/2005/8/layout/lProcess3"/>
    <dgm:cxn modelId="{D2AEF92E-A9E4-4CB0-A3A9-97E832128FF6}" type="presParOf" srcId="{E7191F6F-465D-46FB-A34E-F2A0598280D9}" destId="{318B38B6-7518-4458-B1E1-E3678D3C3A87}" srcOrd="4" destOrd="0" presId="urn:microsoft.com/office/officeart/2005/8/layout/lProcess3"/>
    <dgm:cxn modelId="{30A857F4-492E-46C5-8323-48B409BDFA8C}" type="presParOf" srcId="{E7191F6F-465D-46FB-A34E-F2A0598280D9}" destId="{34E7ED84-FBAB-43E0-A79E-9BD40111238F}" srcOrd="5" destOrd="0" presId="urn:microsoft.com/office/officeart/2005/8/layout/lProcess3"/>
    <dgm:cxn modelId="{44D0C21F-C2E2-432A-9BCA-0883E2325040}" type="presParOf" srcId="{E7191F6F-465D-46FB-A34E-F2A0598280D9}" destId="{E858FA4B-CD47-4B57-A848-380F0BB6EE2E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4A9EE9E-FB9B-4A2D-A591-51C4A44B7BAC}" type="doc">
      <dgm:prSet loTypeId="urn:microsoft.com/office/officeart/2008/layout/HexagonCluster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C8803FE-ADD2-49D2-8552-0C6E0CE0C046}">
      <dgm:prSet phldrT="[Text]"/>
      <dgm:spPr/>
      <dgm:t>
        <a:bodyPr/>
        <a:lstStyle/>
        <a:p>
          <a:r>
            <a:rPr lang="en-US" dirty="0" smtClean="0"/>
            <a:t>PATIENT</a:t>
          </a:r>
          <a:endParaRPr lang="en-US" dirty="0"/>
        </a:p>
      </dgm:t>
    </dgm:pt>
    <dgm:pt modelId="{85992114-5177-4A5D-86EB-463E3F32FD67}" type="parTrans" cxnId="{38C2E6F8-C76B-4491-B970-B3AF5910D0D9}">
      <dgm:prSet/>
      <dgm:spPr/>
      <dgm:t>
        <a:bodyPr/>
        <a:lstStyle/>
        <a:p>
          <a:endParaRPr lang="en-US"/>
        </a:p>
      </dgm:t>
    </dgm:pt>
    <dgm:pt modelId="{0786BDE9-2B40-42E2-8C9B-A48AED51C958}" type="sibTrans" cxnId="{38C2E6F8-C76B-4491-B970-B3AF5910D0D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16E4C3FD-54F0-439C-8CC3-B1FCE3C95803}">
      <dgm:prSet phldrT="[Text]"/>
      <dgm:spPr/>
      <dgm:t>
        <a:bodyPr/>
        <a:lstStyle/>
        <a:p>
          <a:r>
            <a:rPr lang="en-US" dirty="0" smtClean="0"/>
            <a:t>PUNCTUAL</a:t>
          </a:r>
          <a:endParaRPr lang="en-US" dirty="0"/>
        </a:p>
      </dgm:t>
    </dgm:pt>
    <dgm:pt modelId="{1D91F8D4-FC85-44F5-B110-00474FA91DA8}" type="parTrans" cxnId="{DBAEDE37-EB16-4F5A-AA68-B56132414265}">
      <dgm:prSet/>
      <dgm:spPr/>
      <dgm:t>
        <a:bodyPr/>
        <a:lstStyle/>
        <a:p>
          <a:endParaRPr lang="en-US"/>
        </a:p>
      </dgm:t>
    </dgm:pt>
    <dgm:pt modelId="{0FEC9F91-1AF4-41FF-B1C4-8D1BC79BDCC1}" type="sibTrans" cxnId="{DBAEDE37-EB16-4F5A-AA68-B56132414265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en-US"/>
        </a:p>
      </dgm:t>
    </dgm:pt>
    <dgm:pt modelId="{67C329E8-FF27-477A-84F9-D46DC8A08012}">
      <dgm:prSet phldrT="[Text]"/>
      <dgm:spPr/>
      <dgm:t>
        <a:bodyPr/>
        <a:lstStyle/>
        <a:p>
          <a:r>
            <a:rPr lang="en-US" dirty="0" smtClean="0"/>
            <a:t>PREPARED</a:t>
          </a:r>
          <a:endParaRPr lang="en-US" dirty="0"/>
        </a:p>
      </dgm:t>
    </dgm:pt>
    <dgm:pt modelId="{D1FB83EE-3363-4727-BBA9-C5707C5A9F42}" type="parTrans" cxnId="{F574E78B-49C1-4576-B857-E2230277A004}">
      <dgm:prSet/>
      <dgm:spPr/>
      <dgm:t>
        <a:bodyPr/>
        <a:lstStyle/>
        <a:p>
          <a:endParaRPr lang="en-US"/>
        </a:p>
      </dgm:t>
    </dgm:pt>
    <dgm:pt modelId="{0D596CFC-1748-4ECB-AAC5-7FAF88C06269}" type="sibTrans" cxnId="{F574E78B-49C1-4576-B857-E2230277A004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4A3FC5E9-9320-4571-B4E6-8554CC5AD1FE}">
      <dgm:prSet phldrT="[Text]"/>
      <dgm:spPr/>
      <dgm:t>
        <a:bodyPr/>
        <a:lstStyle/>
        <a:p>
          <a:r>
            <a:rPr lang="en-US" dirty="0" smtClean="0"/>
            <a:t>PROVOCATIVE</a:t>
          </a:r>
          <a:endParaRPr lang="en-US" dirty="0"/>
        </a:p>
      </dgm:t>
    </dgm:pt>
    <dgm:pt modelId="{F188F46D-E4BC-4CD5-9B3E-BDD300BB82FB}" type="parTrans" cxnId="{84576DD7-A2F6-4258-A402-4E9CBD4E114C}">
      <dgm:prSet/>
      <dgm:spPr/>
      <dgm:t>
        <a:bodyPr/>
        <a:lstStyle/>
        <a:p>
          <a:endParaRPr lang="en-US"/>
        </a:p>
      </dgm:t>
    </dgm:pt>
    <dgm:pt modelId="{2D0BF546-AFE2-45A9-90E5-61AC1ECD4CB6}" type="sibTrans" cxnId="{84576DD7-A2F6-4258-A402-4E9CBD4E114C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n-US"/>
        </a:p>
      </dgm:t>
    </dgm:pt>
    <dgm:pt modelId="{520C2128-355B-44D8-8472-EA28458878AC}">
      <dgm:prSet phldrT="[Text]"/>
      <dgm:spPr/>
      <dgm:t>
        <a:bodyPr/>
        <a:lstStyle/>
        <a:p>
          <a:r>
            <a:rPr lang="en-US" smtClean="0"/>
            <a:t>PASSIONATE</a:t>
          </a:r>
          <a:endParaRPr lang="en-US" dirty="0"/>
        </a:p>
      </dgm:t>
    </dgm:pt>
    <dgm:pt modelId="{33CC29F1-FDF6-473B-8DBE-A06E4CFF729A}" type="parTrans" cxnId="{34847762-2109-430B-819C-0EDB3D0F37AB}">
      <dgm:prSet/>
      <dgm:spPr/>
      <dgm:t>
        <a:bodyPr/>
        <a:lstStyle/>
        <a:p>
          <a:endParaRPr lang="en-US"/>
        </a:p>
      </dgm:t>
    </dgm:pt>
    <dgm:pt modelId="{2BB7E072-8C79-4045-BC2E-4E0774364EED}" type="sibTrans" cxnId="{34847762-2109-430B-819C-0EDB3D0F37AB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3E94C753-D285-481D-B4B4-469A80F77F6D}" type="pres">
      <dgm:prSet presAssocID="{54A9EE9E-FB9B-4A2D-A591-51C4A44B7BAC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4751C993-AB1F-4F13-88F3-B45AFF44D26D}" type="pres">
      <dgm:prSet presAssocID="{7C8803FE-ADD2-49D2-8552-0C6E0CE0C046}" presName="text1" presStyleCnt="0"/>
      <dgm:spPr/>
    </dgm:pt>
    <dgm:pt modelId="{3F0C40C2-D6B1-40AE-8249-6C0F3E9A0C89}" type="pres">
      <dgm:prSet presAssocID="{7C8803FE-ADD2-49D2-8552-0C6E0CE0C046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C6D9CD-B106-43F5-82A6-4E1D2FC03A17}" type="pres">
      <dgm:prSet presAssocID="{7C8803FE-ADD2-49D2-8552-0C6E0CE0C046}" presName="textaccent1" presStyleCnt="0"/>
      <dgm:spPr/>
    </dgm:pt>
    <dgm:pt modelId="{389880A6-5A04-4AEF-BDA8-9C726473C2A1}" type="pres">
      <dgm:prSet presAssocID="{7C8803FE-ADD2-49D2-8552-0C6E0CE0C046}" presName="accentRepeatNode" presStyleLbl="solidAlignAcc1" presStyleIdx="0" presStyleCnt="10"/>
      <dgm:spPr/>
    </dgm:pt>
    <dgm:pt modelId="{E17FF829-1439-42EE-A53E-01A2FDFD4A8D}" type="pres">
      <dgm:prSet presAssocID="{0786BDE9-2B40-42E2-8C9B-A48AED51C958}" presName="image1" presStyleCnt="0"/>
      <dgm:spPr/>
    </dgm:pt>
    <dgm:pt modelId="{ECB74286-BC9C-4F58-8F79-93DF313DEB57}" type="pres">
      <dgm:prSet presAssocID="{0786BDE9-2B40-42E2-8C9B-A48AED51C958}" presName="imageRepeatNode" presStyleLbl="alignAcc1" presStyleIdx="0" presStyleCnt="5"/>
      <dgm:spPr/>
      <dgm:t>
        <a:bodyPr/>
        <a:lstStyle/>
        <a:p>
          <a:endParaRPr lang="en-US"/>
        </a:p>
      </dgm:t>
    </dgm:pt>
    <dgm:pt modelId="{E8F0E31D-3C96-48E8-8332-9F09EEAF4A9A}" type="pres">
      <dgm:prSet presAssocID="{0786BDE9-2B40-42E2-8C9B-A48AED51C958}" presName="imageaccent1" presStyleCnt="0"/>
      <dgm:spPr/>
    </dgm:pt>
    <dgm:pt modelId="{674F7494-96AE-4B43-8244-019BF7A4618E}" type="pres">
      <dgm:prSet presAssocID="{0786BDE9-2B40-42E2-8C9B-A48AED51C958}" presName="accentRepeatNode" presStyleLbl="solidAlignAcc1" presStyleIdx="1" presStyleCnt="10"/>
      <dgm:spPr/>
    </dgm:pt>
    <dgm:pt modelId="{2B8503A3-E47B-4A30-8790-C283D3C8AA01}" type="pres">
      <dgm:prSet presAssocID="{16E4C3FD-54F0-439C-8CC3-B1FCE3C95803}" presName="text2" presStyleCnt="0"/>
      <dgm:spPr/>
    </dgm:pt>
    <dgm:pt modelId="{A8DFB135-570C-485A-91EA-5E8F9CF45836}" type="pres">
      <dgm:prSet presAssocID="{16E4C3FD-54F0-439C-8CC3-B1FCE3C95803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FB901-0035-4BD4-8139-F7A5F9D9C70B}" type="pres">
      <dgm:prSet presAssocID="{16E4C3FD-54F0-439C-8CC3-B1FCE3C95803}" presName="textaccent2" presStyleCnt="0"/>
      <dgm:spPr/>
    </dgm:pt>
    <dgm:pt modelId="{D20B98FB-CD56-42FE-BDBA-C181234AFE91}" type="pres">
      <dgm:prSet presAssocID="{16E4C3FD-54F0-439C-8CC3-B1FCE3C95803}" presName="accentRepeatNode" presStyleLbl="solidAlignAcc1" presStyleIdx="2" presStyleCnt="10"/>
      <dgm:spPr/>
    </dgm:pt>
    <dgm:pt modelId="{A6210908-41CC-4368-854B-0D92FE5D9E1D}" type="pres">
      <dgm:prSet presAssocID="{0FEC9F91-1AF4-41FF-B1C4-8D1BC79BDCC1}" presName="image2" presStyleCnt="0"/>
      <dgm:spPr/>
    </dgm:pt>
    <dgm:pt modelId="{71359085-0705-48AF-A375-9BEEF298BA03}" type="pres">
      <dgm:prSet presAssocID="{0FEC9F91-1AF4-41FF-B1C4-8D1BC79BDCC1}" presName="imageRepeatNode" presStyleLbl="alignAcc1" presStyleIdx="1" presStyleCnt="5"/>
      <dgm:spPr/>
      <dgm:t>
        <a:bodyPr/>
        <a:lstStyle/>
        <a:p>
          <a:endParaRPr lang="en-US"/>
        </a:p>
      </dgm:t>
    </dgm:pt>
    <dgm:pt modelId="{94E94556-1C07-49F7-97ED-850349E065D7}" type="pres">
      <dgm:prSet presAssocID="{0FEC9F91-1AF4-41FF-B1C4-8D1BC79BDCC1}" presName="imageaccent2" presStyleCnt="0"/>
      <dgm:spPr/>
    </dgm:pt>
    <dgm:pt modelId="{1D6F3382-3A6F-4C6C-A8BB-654DD17330D7}" type="pres">
      <dgm:prSet presAssocID="{0FEC9F91-1AF4-41FF-B1C4-8D1BC79BDCC1}" presName="accentRepeatNode" presStyleLbl="solidAlignAcc1" presStyleIdx="3" presStyleCnt="10"/>
      <dgm:spPr/>
    </dgm:pt>
    <dgm:pt modelId="{AA74FA7F-A5BD-4C50-9512-1B8D087AE03C}" type="pres">
      <dgm:prSet presAssocID="{67C329E8-FF27-477A-84F9-D46DC8A08012}" presName="text3" presStyleCnt="0"/>
      <dgm:spPr/>
    </dgm:pt>
    <dgm:pt modelId="{2ECF8D2C-C14C-4E74-BB4E-1884F5B95A8A}" type="pres">
      <dgm:prSet presAssocID="{67C329E8-FF27-477A-84F9-D46DC8A08012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9FC461-D1F1-4DEE-8980-506C4642EE7A}" type="pres">
      <dgm:prSet presAssocID="{67C329E8-FF27-477A-84F9-D46DC8A08012}" presName="textaccent3" presStyleCnt="0"/>
      <dgm:spPr/>
    </dgm:pt>
    <dgm:pt modelId="{F5779FC2-E5B6-47FA-BC64-64943DBBDC79}" type="pres">
      <dgm:prSet presAssocID="{67C329E8-FF27-477A-84F9-D46DC8A08012}" presName="accentRepeatNode" presStyleLbl="solidAlignAcc1" presStyleIdx="4" presStyleCnt="10"/>
      <dgm:spPr/>
    </dgm:pt>
    <dgm:pt modelId="{73ED752D-93F9-46CD-8349-EBC1D96B48E5}" type="pres">
      <dgm:prSet presAssocID="{0D596CFC-1748-4ECB-AAC5-7FAF88C06269}" presName="image3" presStyleCnt="0"/>
      <dgm:spPr/>
    </dgm:pt>
    <dgm:pt modelId="{D4D2C657-594C-49A6-A95C-64D0D0E88BB7}" type="pres">
      <dgm:prSet presAssocID="{0D596CFC-1748-4ECB-AAC5-7FAF88C06269}" presName="imageRepeatNode" presStyleLbl="alignAcc1" presStyleIdx="2" presStyleCnt="5"/>
      <dgm:spPr/>
      <dgm:t>
        <a:bodyPr/>
        <a:lstStyle/>
        <a:p>
          <a:endParaRPr lang="en-US"/>
        </a:p>
      </dgm:t>
    </dgm:pt>
    <dgm:pt modelId="{38FAED79-E391-4880-968D-A7651AC91FA4}" type="pres">
      <dgm:prSet presAssocID="{0D596CFC-1748-4ECB-AAC5-7FAF88C06269}" presName="imageaccent3" presStyleCnt="0"/>
      <dgm:spPr/>
    </dgm:pt>
    <dgm:pt modelId="{6513060E-261A-41FB-B01A-B29CE18F5612}" type="pres">
      <dgm:prSet presAssocID="{0D596CFC-1748-4ECB-AAC5-7FAF88C06269}" presName="accentRepeatNode" presStyleLbl="solidAlignAcc1" presStyleIdx="5" presStyleCnt="10"/>
      <dgm:spPr/>
    </dgm:pt>
    <dgm:pt modelId="{A5866B73-1366-4E43-9D8C-692FEF271B90}" type="pres">
      <dgm:prSet presAssocID="{520C2128-355B-44D8-8472-EA28458878AC}" presName="text4" presStyleCnt="0"/>
      <dgm:spPr/>
    </dgm:pt>
    <dgm:pt modelId="{46F45AFE-1A2B-44A2-844A-782927824C27}" type="pres">
      <dgm:prSet presAssocID="{520C2128-355B-44D8-8472-EA28458878AC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5B1979-1F9C-4AF5-BB3C-BE45ADFF491F}" type="pres">
      <dgm:prSet presAssocID="{520C2128-355B-44D8-8472-EA28458878AC}" presName="textaccent4" presStyleCnt="0"/>
      <dgm:spPr/>
    </dgm:pt>
    <dgm:pt modelId="{C199F732-9235-47CC-AFD2-D39145B3B582}" type="pres">
      <dgm:prSet presAssocID="{520C2128-355B-44D8-8472-EA28458878AC}" presName="accentRepeatNode" presStyleLbl="solidAlignAcc1" presStyleIdx="6" presStyleCnt="10"/>
      <dgm:spPr/>
    </dgm:pt>
    <dgm:pt modelId="{50FF3885-E99D-4335-914C-AD12CEB61990}" type="pres">
      <dgm:prSet presAssocID="{2BB7E072-8C79-4045-BC2E-4E0774364EED}" presName="image4" presStyleCnt="0"/>
      <dgm:spPr/>
    </dgm:pt>
    <dgm:pt modelId="{D0BFFB23-82CC-4C74-BC7C-13F792089873}" type="pres">
      <dgm:prSet presAssocID="{2BB7E072-8C79-4045-BC2E-4E0774364EED}" presName="imageRepeatNode" presStyleLbl="alignAcc1" presStyleIdx="3" presStyleCnt="5"/>
      <dgm:spPr/>
      <dgm:t>
        <a:bodyPr/>
        <a:lstStyle/>
        <a:p>
          <a:endParaRPr lang="en-US"/>
        </a:p>
      </dgm:t>
    </dgm:pt>
    <dgm:pt modelId="{07D9CC82-E90D-4CD4-97EA-731EBC47F86F}" type="pres">
      <dgm:prSet presAssocID="{2BB7E072-8C79-4045-BC2E-4E0774364EED}" presName="imageaccent4" presStyleCnt="0"/>
      <dgm:spPr/>
    </dgm:pt>
    <dgm:pt modelId="{ACE04E6A-09FA-45CB-815B-EC2F5E4C8EB8}" type="pres">
      <dgm:prSet presAssocID="{2BB7E072-8C79-4045-BC2E-4E0774364EED}" presName="accentRepeatNode" presStyleLbl="solidAlignAcc1" presStyleIdx="7" presStyleCnt="10"/>
      <dgm:spPr/>
    </dgm:pt>
    <dgm:pt modelId="{5CF8C0AF-50F6-40C8-B2F0-D387DFFC6306}" type="pres">
      <dgm:prSet presAssocID="{4A3FC5E9-9320-4571-B4E6-8554CC5AD1FE}" presName="text5" presStyleCnt="0"/>
      <dgm:spPr/>
    </dgm:pt>
    <dgm:pt modelId="{48440BFE-C133-429D-8B69-542FA51BB7C8}" type="pres">
      <dgm:prSet presAssocID="{4A3FC5E9-9320-4571-B4E6-8554CC5AD1FE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46FE7A-D57F-45F2-95F2-12DF9B61EFC8}" type="pres">
      <dgm:prSet presAssocID="{4A3FC5E9-9320-4571-B4E6-8554CC5AD1FE}" presName="textaccent5" presStyleCnt="0"/>
      <dgm:spPr/>
    </dgm:pt>
    <dgm:pt modelId="{FEEA84EB-3500-47AF-B67C-16C34C8380D8}" type="pres">
      <dgm:prSet presAssocID="{4A3FC5E9-9320-4571-B4E6-8554CC5AD1FE}" presName="accentRepeatNode" presStyleLbl="solidAlignAcc1" presStyleIdx="8" presStyleCnt="10"/>
      <dgm:spPr/>
    </dgm:pt>
    <dgm:pt modelId="{9D803742-FCB1-447A-A05E-9480E33F04BA}" type="pres">
      <dgm:prSet presAssocID="{2D0BF546-AFE2-45A9-90E5-61AC1ECD4CB6}" presName="image5" presStyleCnt="0"/>
      <dgm:spPr/>
    </dgm:pt>
    <dgm:pt modelId="{FEEC9762-A71C-4E1B-8D92-87E88E353787}" type="pres">
      <dgm:prSet presAssocID="{2D0BF546-AFE2-45A9-90E5-61AC1ECD4CB6}" presName="imageRepeatNode" presStyleLbl="alignAcc1" presStyleIdx="4" presStyleCnt="5"/>
      <dgm:spPr/>
      <dgm:t>
        <a:bodyPr/>
        <a:lstStyle/>
        <a:p>
          <a:endParaRPr lang="en-US"/>
        </a:p>
      </dgm:t>
    </dgm:pt>
    <dgm:pt modelId="{744CF364-279C-4FBB-9E7A-A3EA709B4FFC}" type="pres">
      <dgm:prSet presAssocID="{2D0BF546-AFE2-45A9-90E5-61AC1ECD4CB6}" presName="imageaccent5" presStyleCnt="0"/>
      <dgm:spPr/>
    </dgm:pt>
    <dgm:pt modelId="{BF9B8F8B-1080-405C-A11F-D8C4FB7277B9}" type="pres">
      <dgm:prSet presAssocID="{2D0BF546-AFE2-45A9-90E5-61AC1ECD4CB6}" presName="accentRepeatNode" presStyleLbl="solidAlignAcc1" presStyleIdx="9" presStyleCnt="10"/>
      <dgm:spPr/>
    </dgm:pt>
  </dgm:ptLst>
  <dgm:cxnLst>
    <dgm:cxn modelId="{40CF941A-5AB6-4E27-99C6-F2367C341D5F}" type="presOf" srcId="{0D596CFC-1748-4ECB-AAC5-7FAF88C06269}" destId="{D4D2C657-594C-49A6-A95C-64D0D0E88BB7}" srcOrd="0" destOrd="0" presId="urn:microsoft.com/office/officeart/2008/layout/HexagonCluster"/>
    <dgm:cxn modelId="{5CA54F07-A0AC-477A-B040-3A3076D9BBD7}" type="presOf" srcId="{4A3FC5E9-9320-4571-B4E6-8554CC5AD1FE}" destId="{48440BFE-C133-429D-8B69-542FA51BB7C8}" srcOrd="0" destOrd="0" presId="urn:microsoft.com/office/officeart/2008/layout/HexagonCluster"/>
    <dgm:cxn modelId="{5FE1E67B-8B83-462B-AF63-C5598AED8CD3}" type="presOf" srcId="{0786BDE9-2B40-42E2-8C9B-A48AED51C958}" destId="{ECB74286-BC9C-4F58-8F79-93DF313DEB57}" srcOrd="0" destOrd="0" presId="urn:microsoft.com/office/officeart/2008/layout/HexagonCluster"/>
    <dgm:cxn modelId="{F496B53F-58C0-4CB1-8609-BF04822B00C4}" type="presOf" srcId="{16E4C3FD-54F0-439C-8CC3-B1FCE3C95803}" destId="{A8DFB135-570C-485A-91EA-5E8F9CF45836}" srcOrd="0" destOrd="0" presId="urn:microsoft.com/office/officeart/2008/layout/HexagonCluster"/>
    <dgm:cxn modelId="{45303B12-27D7-482E-84FE-6226869A1DE3}" type="presOf" srcId="{54A9EE9E-FB9B-4A2D-A591-51C4A44B7BAC}" destId="{3E94C753-D285-481D-B4B4-469A80F77F6D}" srcOrd="0" destOrd="0" presId="urn:microsoft.com/office/officeart/2008/layout/HexagonCluster"/>
    <dgm:cxn modelId="{DBAEDE37-EB16-4F5A-AA68-B56132414265}" srcId="{54A9EE9E-FB9B-4A2D-A591-51C4A44B7BAC}" destId="{16E4C3FD-54F0-439C-8CC3-B1FCE3C95803}" srcOrd="1" destOrd="0" parTransId="{1D91F8D4-FC85-44F5-B110-00474FA91DA8}" sibTransId="{0FEC9F91-1AF4-41FF-B1C4-8D1BC79BDCC1}"/>
    <dgm:cxn modelId="{ADA71637-919F-499B-9F42-8F65CE1EE9B6}" type="presOf" srcId="{520C2128-355B-44D8-8472-EA28458878AC}" destId="{46F45AFE-1A2B-44A2-844A-782927824C27}" srcOrd="0" destOrd="0" presId="urn:microsoft.com/office/officeart/2008/layout/HexagonCluster"/>
    <dgm:cxn modelId="{34847762-2109-430B-819C-0EDB3D0F37AB}" srcId="{54A9EE9E-FB9B-4A2D-A591-51C4A44B7BAC}" destId="{520C2128-355B-44D8-8472-EA28458878AC}" srcOrd="3" destOrd="0" parTransId="{33CC29F1-FDF6-473B-8DBE-A06E4CFF729A}" sibTransId="{2BB7E072-8C79-4045-BC2E-4E0774364EED}"/>
    <dgm:cxn modelId="{84576DD7-A2F6-4258-A402-4E9CBD4E114C}" srcId="{54A9EE9E-FB9B-4A2D-A591-51C4A44B7BAC}" destId="{4A3FC5E9-9320-4571-B4E6-8554CC5AD1FE}" srcOrd="4" destOrd="0" parTransId="{F188F46D-E4BC-4CD5-9B3E-BDD300BB82FB}" sibTransId="{2D0BF546-AFE2-45A9-90E5-61AC1ECD4CB6}"/>
    <dgm:cxn modelId="{25D0F1BF-16E9-4BC1-8F6F-1E4B71C76D29}" type="presOf" srcId="{67C329E8-FF27-477A-84F9-D46DC8A08012}" destId="{2ECF8D2C-C14C-4E74-BB4E-1884F5B95A8A}" srcOrd="0" destOrd="0" presId="urn:microsoft.com/office/officeart/2008/layout/HexagonCluster"/>
    <dgm:cxn modelId="{A5522EFC-DFA7-401F-A570-A5C07C0F9CAE}" type="presOf" srcId="{2D0BF546-AFE2-45A9-90E5-61AC1ECD4CB6}" destId="{FEEC9762-A71C-4E1B-8D92-87E88E353787}" srcOrd="0" destOrd="0" presId="urn:microsoft.com/office/officeart/2008/layout/HexagonCluster"/>
    <dgm:cxn modelId="{C29D07A6-61FE-4982-A000-FEA4AFB8EDFD}" type="presOf" srcId="{0FEC9F91-1AF4-41FF-B1C4-8D1BC79BDCC1}" destId="{71359085-0705-48AF-A375-9BEEF298BA03}" srcOrd="0" destOrd="0" presId="urn:microsoft.com/office/officeart/2008/layout/HexagonCluster"/>
    <dgm:cxn modelId="{38C2E6F8-C76B-4491-B970-B3AF5910D0D9}" srcId="{54A9EE9E-FB9B-4A2D-A591-51C4A44B7BAC}" destId="{7C8803FE-ADD2-49D2-8552-0C6E0CE0C046}" srcOrd="0" destOrd="0" parTransId="{85992114-5177-4A5D-86EB-463E3F32FD67}" sibTransId="{0786BDE9-2B40-42E2-8C9B-A48AED51C958}"/>
    <dgm:cxn modelId="{FD2B8538-DB12-4E3F-94AF-BB17D9D44A18}" type="presOf" srcId="{7C8803FE-ADD2-49D2-8552-0C6E0CE0C046}" destId="{3F0C40C2-D6B1-40AE-8249-6C0F3E9A0C89}" srcOrd="0" destOrd="0" presId="urn:microsoft.com/office/officeart/2008/layout/HexagonCluster"/>
    <dgm:cxn modelId="{F574E78B-49C1-4576-B857-E2230277A004}" srcId="{54A9EE9E-FB9B-4A2D-A591-51C4A44B7BAC}" destId="{67C329E8-FF27-477A-84F9-D46DC8A08012}" srcOrd="2" destOrd="0" parTransId="{D1FB83EE-3363-4727-BBA9-C5707C5A9F42}" sibTransId="{0D596CFC-1748-4ECB-AAC5-7FAF88C06269}"/>
    <dgm:cxn modelId="{C4A2F074-9155-4839-9A70-C14082119124}" type="presOf" srcId="{2BB7E072-8C79-4045-BC2E-4E0774364EED}" destId="{D0BFFB23-82CC-4C74-BC7C-13F792089873}" srcOrd="0" destOrd="0" presId="urn:microsoft.com/office/officeart/2008/layout/HexagonCluster"/>
    <dgm:cxn modelId="{2ED34326-DA7C-429F-A6E1-9687DD7C981C}" type="presParOf" srcId="{3E94C753-D285-481D-B4B4-469A80F77F6D}" destId="{4751C993-AB1F-4F13-88F3-B45AFF44D26D}" srcOrd="0" destOrd="0" presId="urn:microsoft.com/office/officeart/2008/layout/HexagonCluster"/>
    <dgm:cxn modelId="{D78BCB74-1ECD-4E6C-81A4-4474EB5484E4}" type="presParOf" srcId="{4751C993-AB1F-4F13-88F3-B45AFF44D26D}" destId="{3F0C40C2-D6B1-40AE-8249-6C0F3E9A0C89}" srcOrd="0" destOrd="0" presId="urn:microsoft.com/office/officeart/2008/layout/HexagonCluster"/>
    <dgm:cxn modelId="{210D21A6-012D-4192-8BDD-DA88CCA6D18F}" type="presParOf" srcId="{3E94C753-D285-481D-B4B4-469A80F77F6D}" destId="{DDC6D9CD-B106-43F5-82A6-4E1D2FC03A17}" srcOrd="1" destOrd="0" presId="urn:microsoft.com/office/officeart/2008/layout/HexagonCluster"/>
    <dgm:cxn modelId="{73D5661F-C783-453E-861A-69578374064B}" type="presParOf" srcId="{DDC6D9CD-B106-43F5-82A6-4E1D2FC03A17}" destId="{389880A6-5A04-4AEF-BDA8-9C726473C2A1}" srcOrd="0" destOrd="0" presId="urn:microsoft.com/office/officeart/2008/layout/HexagonCluster"/>
    <dgm:cxn modelId="{081C848D-81E2-4343-AD8B-34CC4BBC8B4F}" type="presParOf" srcId="{3E94C753-D285-481D-B4B4-469A80F77F6D}" destId="{E17FF829-1439-42EE-A53E-01A2FDFD4A8D}" srcOrd="2" destOrd="0" presId="urn:microsoft.com/office/officeart/2008/layout/HexagonCluster"/>
    <dgm:cxn modelId="{B714C545-5112-4E58-99E3-17B7A17C05BB}" type="presParOf" srcId="{E17FF829-1439-42EE-A53E-01A2FDFD4A8D}" destId="{ECB74286-BC9C-4F58-8F79-93DF313DEB57}" srcOrd="0" destOrd="0" presId="urn:microsoft.com/office/officeart/2008/layout/HexagonCluster"/>
    <dgm:cxn modelId="{744FADA6-FCFA-42DF-98FF-004129A411C8}" type="presParOf" srcId="{3E94C753-D285-481D-B4B4-469A80F77F6D}" destId="{E8F0E31D-3C96-48E8-8332-9F09EEAF4A9A}" srcOrd="3" destOrd="0" presId="urn:microsoft.com/office/officeart/2008/layout/HexagonCluster"/>
    <dgm:cxn modelId="{E698565A-CB21-438E-8121-E61088E4BA6A}" type="presParOf" srcId="{E8F0E31D-3C96-48E8-8332-9F09EEAF4A9A}" destId="{674F7494-96AE-4B43-8244-019BF7A4618E}" srcOrd="0" destOrd="0" presId="urn:microsoft.com/office/officeart/2008/layout/HexagonCluster"/>
    <dgm:cxn modelId="{27BA515D-7515-4A8C-B3A2-8BE613BF0355}" type="presParOf" srcId="{3E94C753-D285-481D-B4B4-469A80F77F6D}" destId="{2B8503A3-E47B-4A30-8790-C283D3C8AA01}" srcOrd="4" destOrd="0" presId="urn:microsoft.com/office/officeart/2008/layout/HexagonCluster"/>
    <dgm:cxn modelId="{DBEC2D3E-12FB-47E7-B909-F5C30F1E4369}" type="presParOf" srcId="{2B8503A3-E47B-4A30-8790-C283D3C8AA01}" destId="{A8DFB135-570C-485A-91EA-5E8F9CF45836}" srcOrd="0" destOrd="0" presId="urn:microsoft.com/office/officeart/2008/layout/HexagonCluster"/>
    <dgm:cxn modelId="{D822BD0A-9BB9-4823-ACE3-16065B6F4D07}" type="presParOf" srcId="{3E94C753-D285-481D-B4B4-469A80F77F6D}" destId="{9C1FB901-0035-4BD4-8139-F7A5F9D9C70B}" srcOrd="5" destOrd="0" presId="urn:microsoft.com/office/officeart/2008/layout/HexagonCluster"/>
    <dgm:cxn modelId="{0FC3E330-ABA8-4770-8233-8A880D0F57D8}" type="presParOf" srcId="{9C1FB901-0035-4BD4-8139-F7A5F9D9C70B}" destId="{D20B98FB-CD56-42FE-BDBA-C181234AFE91}" srcOrd="0" destOrd="0" presId="urn:microsoft.com/office/officeart/2008/layout/HexagonCluster"/>
    <dgm:cxn modelId="{E3A85315-579E-488F-B54F-1519773B84DE}" type="presParOf" srcId="{3E94C753-D285-481D-B4B4-469A80F77F6D}" destId="{A6210908-41CC-4368-854B-0D92FE5D9E1D}" srcOrd="6" destOrd="0" presId="urn:microsoft.com/office/officeart/2008/layout/HexagonCluster"/>
    <dgm:cxn modelId="{200810F7-EEFF-4712-8C0B-75D6BEE855E9}" type="presParOf" srcId="{A6210908-41CC-4368-854B-0D92FE5D9E1D}" destId="{71359085-0705-48AF-A375-9BEEF298BA03}" srcOrd="0" destOrd="0" presId="urn:microsoft.com/office/officeart/2008/layout/HexagonCluster"/>
    <dgm:cxn modelId="{CF0F0EEA-D3AC-4DA7-97AE-F114F0962B62}" type="presParOf" srcId="{3E94C753-D285-481D-B4B4-469A80F77F6D}" destId="{94E94556-1C07-49F7-97ED-850349E065D7}" srcOrd="7" destOrd="0" presId="urn:microsoft.com/office/officeart/2008/layout/HexagonCluster"/>
    <dgm:cxn modelId="{691D3990-D178-45FC-9154-8B17B65C96AE}" type="presParOf" srcId="{94E94556-1C07-49F7-97ED-850349E065D7}" destId="{1D6F3382-3A6F-4C6C-A8BB-654DD17330D7}" srcOrd="0" destOrd="0" presId="urn:microsoft.com/office/officeart/2008/layout/HexagonCluster"/>
    <dgm:cxn modelId="{462AEC36-7EA7-45E9-9A57-7680DF59115B}" type="presParOf" srcId="{3E94C753-D285-481D-B4B4-469A80F77F6D}" destId="{AA74FA7F-A5BD-4C50-9512-1B8D087AE03C}" srcOrd="8" destOrd="0" presId="urn:microsoft.com/office/officeart/2008/layout/HexagonCluster"/>
    <dgm:cxn modelId="{D8EC550F-4B5C-406C-8AE8-BA4142C45899}" type="presParOf" srcId="{AA74FA7F-A5BD-4C50-9512-1B8D087AE03C}" destId="{2ECF8D2C-C14C-4E74-BB4E-1884F5B95A8A}" srcOrd="0" destOrd="0" presId="urn:microsoft.com/office/officeart/2008/layout/HexagonCluster"/>
    <dgm:cxn modelId="{E490FB6F-4E7D-4522-A584-BDF7325514D0}" type="presParOf" srcId="{3E94C753-D285-481D-B4B4-469A80F77F6D}" destId="{ED9FC461-D1F1-4DEE-8980-506C4642EE7A}" srcOrd="9" destOrd="0" presId="urn:microsoft.com/office/officeart/2008/layout/HexagonCluster"/>
    <dgm:cxn modelId="{BD072B8E-385E-4EF8-AADC-AA9AA21C6EDA}" type="presParOf" srcId="{ED9FC461-D1F1-4DEE-8980-506C4642EE7A}" destId="{F5779FC2-E5B6-47FA-BC64-64943DBBDC79}" srcOrd="0" destOrd="0" presId="urn:microsoft.com/office/officeart/2008/layout/HexagonCluster"/>
    <dgm:cxn modelId="{1A915629-8CB7-41CE-9CA9-75F2DC2C4D3A}" type="presParOf" srcId="{3E94C753-D285-481D-B4B4-469A80F77F6D}" destId="{73ED752D-93F9-46CD-8349-EBC1D96B48E5}" srcOrd="10" destOrd="0" presId="urn:microsoft.com/office/officeart/2008/layout/HexagonCluster"/>
    <dgm:cxn modelId="{8643B614-9803-4ECC-9CDD-E4CE5DD03745}" type="presParOf" srcId="{73ED752D-93F9-46CD-8349-EBC1D96B48E5}" destId="{D4D2C657-594C-49A6-A95C-64D0D0E88BB7}" srcOrd="0" destOrd="0" presId="urn:microsoft.com/office/officeart/2008/layout/HexagonCluster"/>
    <dgm:cxn modelId="{CA2D4F04-E50A-44DA-8FDF-EF97AD2B3285}" type="presParOf" srcId="{3E94C753-D285-481D-B4B4-469A80F77F6D}" destId="{38FAED79-E391-4880-968D-A7651AC91FA4}" srcOrd="11" destOrd="0" presId="urn:microsoft.com/office/officeart/2008/layout/HexagonCluster"/>
    <dgm:cxn modelId="{8723E1F0-45F2-450A-A04A-03403DADD493}" type="presParOf" srcId="{38FAED79-E391-4880-968D-A7651AC91FA4}" destId="{6513060E-261A-41FB-B01A-B29CE18F5612}" srcOrd="0" destOrd="0" presId="urn:microsoft.com/office/officeart/2008/layout/HexagonCluster"/>
    <dgm:cxn modelId="{B54DD964-92BB-4958-989F-575B2389A30E}" type="presParOf" srcId="{3E94C753-D285-481D-B4B4-469A80F77F6D}" destId="{A5866B73-1366-4E43-9D8C-692FEF271B90}" srcOrd="12" destOrd="0" presId="urn:microsoft.com/office/officeart/2008/layout/HexagonCluster"/>
    <dgm:cxn modelId="{D2AAB41C-F365-492B-8B3F-D1DB9C43B9AE}" type="presParOf" srcId="{A5866B73-1366-4E43-9D8C-692FEF271B90}" destId="{46F45AFE-1A2B-44A2-844A-782927824C27}" srcOrd="0" destOrd="0" presId="urn:microsoft.com/office/officeart/2008/layout/HexagonCluster"/>
    <dgm:cxn modelId="{1584D018-E251-44FA-A493-4542220A1EFD}" type="presParOf" srcId="{3E94C753-D285-481D-B4B4-469A80F77F6D}" destId="{D75B1979-1F9C-4AF5-BB3C-BE45ADFF491F}" srcOrd="13" destOrd="0" presId="urn:microsoft.com/office/officeart/2008/layout/HexagonCluster"/>
    <dgm:cxn modelId="{0D94712B-9B3C-4FA9-BC42-37F9E51A008C}" type="presParOf" srcId="{D75B1979-1F9C-4AF5-BB3C-BE45ADFF491F}" destId="{C199F732-9235-47CC-AFD2-D39145B3B582}" srcOrd="0" destOrd="0" presId="urn:microsoft.com/office/officeart/2008/layout/HexagonCluster"/>
    <dgm:cxn modelId="{223A04EB-0DDE-4A32-9247-12FD14B5B1C4}" type="presParOf" srcId="{3E94C753-D285-481D-B4B4-469A80F77F6D}" destId="{50FF3885-E99D-4335-914C-AD12CEB61990}" srcOrd="14" destOrd="0" presId="urn:microsoft.com/office/officeart/2008/layout/HexagonCluster"/>
    <dgm:cxn modelId="{D71BC151-B697-4047-8059-D7C5DBC3F8AD}" type="presParOf" srcId="{50FF3885-E99D-4335-914C-AD12CEB61990}" destId="{D0BFFB23-82CC-4C74-BC7C-13F792089873}" srcOrd="0" destOrd="0" presId="urn:microsoft.com/office/officeart/2008/layout/HexagonCluster"/>
    <dgm:cxn modelId="{D9300903-5369-490A-A4F3-5202EDAA3F94}" type="presParOf" srcId="{3E94C753-D285-481D-B4B4-469A80F77F6D}" destId="{07D9CC82-E90D-4CD4-97EA-731EBC47F86F}" srcOrd="15" destOrd="0" presId="urn:microsoft.com/office/officeart/2008/layout/HexagonCluster"/>
    <dgm:cxn modelId="{41BD2B14-8B1C-4776-B159-DC6173E6EC70}" type="presParOf" srcId="{07D9CC82-E90D-4CD4-97EA-731EBC47F86F}" destId="{ACE04E6A-09FA-45CB-815B-EC2F5E4C8EB8}" srcOrd="0" destOrd="0" presId="urn:microsoft.com/office/officeart/2008/layout/HexagonCluster"/>
    <dgm:cxn modelId="{82D54120-3081-4E32-8672-5FF0AA0BE34F}" type="presParOf" srcId="{3E94C753-D285-481D-B4B4-469A80F77F6D}" destId="{5CF8C0AF-50F6-40C8-B2F0-D387DFFC6306}" srcOrd="16" destOrd="0" presId="urn:microsoft.com/office/officeart/2008/layout/HexagonCluster"/>
    <dgm:cxn modelId="{6A64C819-06AD-45FF-9B48-1D4700E75B48}" type="presParOf" srcId="{5CF8C0AF-50F6-40C8-B2F0-D387DFFC6306}" destId="{48440BFE-C133-429D-8B69-542FA51BB7C8}" srcOrd="0" destOrd="0" presId="urn:microsoft.com/office/officeart/2008/layout/HexagonCluster"/>
    <dgm:cxn modelId="{39E23F39-855A-4C0A-965A-0FBF4495A3F8}" type="presParOf" srcId="{3E94C753-D285-481D-B4B4-469A80F77F6D}" destId="{9546FE7A-D57F-45F2-95F2-12DF9B61EFC8}" srcOrd="17" destOrd="0" presId="urn:microsoft.com/office/officeart/2008/layout/HexagonCluster"/>
    <dgm:cxn modelId="{9409557F-8F4A-4D05-9147-E7B8BCD08777}" type="presParOf" srcId="{9546FE7A-D57F-45F2-95F2-12DF9B61EFC8}" destId="{FEEA84EB-3500-47AF-B67C-16C34C8380D8}" srcOrd="0" destOrd="0" presId="urn:microsoft.com/office/officeart/2008/layout/HexagonCluster"/>
    <dgm:cxn modelId="{C0D72FB2-515E-4930-983D-01E51DFF9C70}" type="presParOf" srcId="{3E94C753-D285-481D-B4B4-469A80F77F6D}" destId="{9D803742-FCB1-447A-A05E-9480E33F04BA}" srcOrd="18" destOrd="0" presId="urn:microsoft.com/office/officeart/2008/layout/HexagonCluster"/>
    <dgm:cxn modelId="{65DE3ADF-3EC7-4448-A991-974F1E437BBD}" type="presParOf" srcId="{9D803742-FCB1-447A-A05E-9480E33F04BA}" destId="{FEEC9762-A71C-4E1B-8D92-87E88E353787}" srcOrd="0" destOrd="0" presId="urn:microsoft.com/office/officeart/2008/layout/HexagonCluster"/>
    <dgm:cxn modelId="{8265548B-9C56-42C4-B69B-1CB9848A683C}" type="presParOf" srcId="{3E94C753-D285-481D-B4B4-469A80F77F6D}" destId="{744CF364-279C-4FBB-9E7A-A3EA709B4FFC}" srcOrd="19" destOrd="0" presId="urn:microsoft.com/office/officeart/2008/layout/HexagonCluster"/>
    <dgm:cxn modelId="{69E5D456-3164-4B1C-A2A5-7F34C87DDD9D}" type="presParOf" srcId="{744CF364-279C-4FBB-9E7A-A3EA709B4FFC}" destId="{BF9B8F8B-1080-405C-A11F-D8C4FB7277B9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A7B4183-25B8-452B-8984-6B5F74C26483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745164F-FA00-4A40-AD4E-7155563E5980}">
      <dgm:prSet phldrT="[Text]"/>
      <dgm:spPr/>
      <dgm:t>
        <a:bodyPr/>
        <a:lstStyle/>
        <a:p>
          <a:r>
            <a:rPr lang="en-US" dirty="0" smtClean="0"/>
            <a:t>Don’t Kill the Subjectivity at all</a:t>
          </a:r>
          <a:endParaRPr lang="en-US" dirty="0"/>
        </a:p>
      </dgm:t>
    </dgm:pt>
    <dgm:pt modelId="{9DD0E75E-829C-4DB5-9BCB-C864AE5E2A35}" type="parTrans" cxnId="{E33C138F-0145-44CA-B51C-A29215A2C088}">
      <dgm:prSet/>
      <dgm:spPr/>
      <dgm:t>
        <a:bodyPr/>
        <a:lstStyle/>
        <a:p>
          <a:endParaRPr lang="en-US"/>
        </a:p>
      </dgm:t>
    </dgm:pt>
    <dgm:pt modelId="{EDB8F510-C613-489E-949F-72428D1982C6}" type="sibTrans" cxnId="{E33C138F-0145-44CA-B51C-A29215A2C088}">
      <dgm:prSet/>
      <dgm:spPr/>
      <dgm:t>
        <a:bodyPr/>
        <a:lstStyle/>
        <a:p>
          <a:endParaRPr lang="en-US"/>
        </a:p>
      </dgm:t>
    </dgm:pt>
    <dgm:pt modelId="{04721CEB-8DE7-48A8-9DA8-3DFEC85C98E3}">
      <dgm:prSet phldrT="[Text]"/>
      <dgm:spPr/>
      <dgm:t>
        <a:bodyPr/>
        <a:lstStyle/>
        <a:p>
          <a:r>
            <a:rPr lang="en-US" dirty="0" smtClean="0"/>
            <a:t>Chair Should be the Master of Clock</a:t>
          </a:r>
          <a:endParaRPr lang="en-US" dirty="0"/>
        </a:p>
      </dgm:t>
    </dgm:pt>
    <dgm:pt modelId="{6A6CC901-BD36-48ED-B0B1-F6580423549B}" type="parTrans" cxnId="{6D31150E-D5E7-4E36-82DC-2E56A8D36326}">
      <dgm:prSet/>
      <dgm:spPr/>
      <dgm:t>
        <a:bodyPr/>
        <a:lstStyle/>
        <a:p>
          <a:endParaRPr lang="en-US"/>
        </a:p>
      </dgm:t>
    </dgm:pt>
    <dgm:pt modelId="{CDC1607B-6007-41FF-9D2A-E0104531F1AD}" type="sibTrans" cxnId="{6D31150E-D5E7-4E36-82DC-2E56A8D36326}">
      <dgm:prSet/>
      <dgm:spPr/>
      <dgm:t>
        <a:bodyPr/>
        <a:lstStyle/>
        <a:p>
          <a:endParaRPr lang="en-US"/>
        </a:p>
      </dgm:t>
    </dgm:pt>
    <dgm:pt modelId="{8A403C92-6262-452D-8424-03970BF1ECEF}">
      <dgm:prSet phldrT="[Text]"/>
      <dgm:spPr/>
      <dgm:t>
        <a:bodyPr/>
        <a:lstStyle/>
        <a:p>
          <a:r>
            <a:rPr lang="en-US" dirty="0" smtClean="0"/>
            <a:t>Give Respect and Earn it back!</a:t>
          </a:r>
          <a:endParaRPr lang="en-US" dirty="0"/>
        </a:p>
      </dgm:t>
    </dgm:pt>
    <dgm:pt modelId="{0E846047-10A6-4778-A547-4A0649B1DC30}" type="parTrans" cxnId="{2F9650DC-DDA0-4906-B847-415ED1A32AD0}">
      <dgm:prSet/>
      <dgm:spPr/>
      <dgm:t>
        <a:bodyPr/>
        <a:lstStyle/>
        <a:p>
          <a:endParaRPr lang="en-US"/>
        </a:p>
      </dgm:t>
    </dgm:pt>
    <dgm:pt modelId="{7B915E46-11A6-4EEA-8DA3-C161FAD174DB}" type="sibTrans" cxnId="{2F9650DC-DDA0-4906-B847-415ED1A32AD0}">
      <dgm:prSet/>
      <dgm:spPr/>
      <dgm:t>
        <a:bodyPr/>
        <a:lstStyle/>
        <a:p>
          <a:endParaRPr lang="en-US"/>
        </a:p>
      </dgm:t>
    </dgm:pt>
    <dgm:pt modelId="{B287B1E7-F939-460E-9480-554CEA7668E5}">
      <dgm:prSet phldrT="[Text]"/>
      <dgm:spPr/>
      <dgm:t>
        <a:bodyPr/>
        <a:lstStyle/>
        <a:p>
          <a:r>
            <a:rPr lang="en-US" dirty="0" smtClean="0"/>
            <a:t>Must be able to see the Grey Area!</a:t>
          </a:r>
          <a:endParaRPr lang="en-US" dirty="0"/>
        </a:p>
      </dgm:t>
    </dgm:pt>
    <dgm:pt modelId="{77A27D73-3641-4A4D-8550-433ADEC77546}" type="parTrans" cxnId="{529C772C-980D-4A23-A928-1C9FDDEC4773}">
      <dgm:prSet/>
      <dgm:spPr/>
      <dgm:t>
        <a:bodyPr/>
        <a:lstStyle/>
        <a:p>
          <a:endParaRPr lang="en-US"/>
        </a:p>
      </dgm:t>
    </dgm:pt>
    <dgm:pt modelId="{CF19CFF3-8F43-4CA0-8A4E-CE65ACD30C45}" type="sibTrans" cxnId="{529C772C-980D-4A23-A928-1C9FDDEC4773}">
      <dgm:prSet/>
      <dgm:spPr/>
      <dgm:t>
        <a:bodyPr/>
        <a:lstStyle/>
        <a:p>
          <a:endParaRPr lang="en-US"/>
        </a:p>
      </dgm:t>
    </dgm:pt>
    <dgm:pt modelId="{1F86512C-C393-4671-921C-9DF1F73728DE}">
      <dgm:prSet phldrT="[Text]"/>
      <dgm:spPr/>
      <dgm:t>
        <a:bodyPr/>
        <a:lstStyle/>
        <a:p>
          <a:r>
            <a:rPr lang="en-US" dirty="0" smtClean="0"/>
            <a:t>Not Every Glitter is Gold, Neither Every Black is Coal!</a:t>
          </a:r>
          <a:endParaRPr lang="en-US" dirty="0"/>
        </a:p>
      </dgm:t>
    </dgm:pt>
    <dgm:pt modelId="{4BE6FD5D-37C9-4137-8B6D-D491B13F3297}" type="parTrans" cxnId="{AD875A0F-420A-4EC0-8D93-D637F40A61D9}">
      <dgm:prSet/>
      <dgm:spPr/>
      <dgm:t>
        <a:bodyPr/>
        <a:lstStyle/>
        <a:p>
          <a:endParaRPr lang="en-US"/>
        </a:p>
      </dgm:t>
    </dgm:pt>
    <dgm:pt modelId="{CB2523C6-F399-4B69-AC3A-CF4754027E47}" type="sibTrans" cxnId="{AD875A0F-420A-4EC0-8D93-D637F40A61D9}">
      <dgm:prSet/>
      <dgm:spPr/>
      <dgm:t>
        <a:bodyPr/>
        <a:lstStyle/>
        <a:p>
          <a:endParaRPr lang="en-US"/>
        </a:p>
      </dgm:t>
    </dgm:pt>
    <dgm:pt modelId="{AF5F3941-C2E8-455D-B9FF-D7AB3CB12944}" type="pres">
      <dgm:prSet presAssocID="{5A7B4183-25B8-452B-8984-6B5F74C2648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B84330-AAFB-4CEC-B52F-8FA746AAC958}" type="pres">
      <dgm:prSet presAssocID="{3745164F-FA00-4A40-AD4E-7155563E598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3CA82-27D1-42EF-A5B2-88A686517EB4}" type="pres">
      <dgm:prSet presAssocID="{EDB8F510-C613-489E-949F-72428D1982C6}" presName="sibTrans" presStyleCnt="0"/>
      <dgm:spPr/>
    </dgm:pt>
    <dgm:pt modelId="{C6F9A40B-8FB3-4CAB-A437-86DE5B52CE2F}" type="pres">
      <dgm:prSet presAssocID="{04721CEB-8DE7-48A8-9DA8-3DFEC85C98E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3D83C-88C2-40F3-B540-063E4DBDC398}" type="pres">
      <dgm:prSet presAssocID="{CDC1607B-6007-41FF-9D2A-E0104531F1AD}" presName="sibTrans" presStyleCnt="0"/>
      <dgm:spPr/>
    </dgm:pt>
    <dgm:pt modelId="{A7C5BA99-D2D9-49A9-B155-4239FD58636F}" type="pres">
      <dgm:prSet presAssocID="{8A403C92-6262-452D-8424-03970BF1ECE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1EC1A1-A9A1-48E9-B15E-CC544A8159D2}" type="pres">
      <dgm:prSet presAssocID="{7B915E46-11A6-4EEA-8DA3-C161FAD174DB}" presName="sibTrans" presStyleCnt="0"/>
      <dgm:spPr/>
    </dgm:pt>
    <dgm:pt modelId="{18D739CD-5B11-459A-B89D-E9E74E2E1959}" type="pres">
      <dgm:prSet presAssocID="{B287B1E7-F939-460E-9480-554CEA7668E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B0DA77-7776-4DE4-B953-2825475D32E2}" type="pres">
      <dgm:prSet presAssocID="{CF19CFF3-8F43-4CA0-8A4E-CE65ACD30C45}" presName="sibTrans" presStyleCnt="0"/>
      <dgm:spPr/>
    </dgm:pt>
    <dgm:pt modelId="{AF9B2B14-983C-4003-97CB-78A34D96928F}" type="pres">
      <dgm:prSet presAssocID="{1F86512C-C393-4671-921C-9DF1F73728D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E673EF-C378-4F47-ACEE-0030D74E41EE}" type="presOf" srcId="{1F86512C-C393-4671-921C-9DF1F73728DE}" destId="{AF9B2B14-983C-4003-97CB-78A34D96928F}" srcOrd="0" destOrd="0" presId="urn:microsoft.com/office/officeart/2005/8/layout/default"/>
    <dgm:cxn modelId="{818456D3-0485-45C9-875D-818A28DA18D6}" type="presOf" srcId="{B287B1E7-F939-460E-9480-554CEA7668E5}" destId="{18D739CD-5B11-459A-B89D-E9E74E2E1959}" srcOrd="0" destOrd="0" presId="urn:microsoft.com/office/officeart/2005/8/layout/default"/>
    <dgm:cxn modelId="{AD875A0F-420A-4EC0-8D93-D637F40A61D9}" srcId="{5A7B4183-25B8-452B-8984-6B5F74C26483}" destId="{1F86512C-C393-4671-921C-9DF1F73728DE}" srcOrd="4" destOrd="0" parTransId="{4BE6FD5D-37C9-4137-8B6D-D491B13F3297}" sibTransId="{CB2523C6-F399-4B69-AC3A-CF4754027E47}"/>
    <dgm:cxn modelId="{8367A7DB-A0DB-473D-83F9-0BE16E6743E4}" type="presOf" srcId="{8A403C92-6262-452D-8424-03970BF1ECEF}" destId="{A7C5BA99-D2D9-49A9-B155-4239FD58636F}" srcOrd="0" destOrd="0" presId="urn:microsoft.com/office/officeart/2005/8/layout/default"/>
    <dgm:cxn modelId="{2F9650DC-DDA0-4906-B847-415ED1A32AD0}" srcId="{5A7B4183-25B8-452B-8984-6B5F74C26483}" destId="{8A403C92-6262-452D-8424-03970BF1ECEF}" srcOrd="2" destOrd="0" parTransId="{0E846047-10A6-4778-A547-4A0649B1DC30}" sibTransId="{7B915E46-11A6-4EEA-8DA3-C161FAD174DB}"/>
    <dgm:cxn modelId="{6D31150E-D5E7-4E36-82DC-2E56A8D36326}" srcId="{5A7B4183-25B8-452B-8984-6B5F74C26483}" destId="{04721CEB-8DE7-48A8-9DA8-3DFEC85C98E3}" srcOrd="1" destOrd="0" parTransId="{6A6CC901-BD36-48ED-B0B1-F6580423549B}" sibTransId="{CDC1607B-6007-41FF-9D2A-E0104531F1AD}"/>
    <dgm:cxn modelId="{E2D5AFD8-B5B8-4C9A-AF54-3FD01F9BF9FC}" type="presOf" srcId="{3745164F-FA00-4A40-AD4E-7155563E5980}" destId="{48B84330-AAFB-4CEC-B52F-8FA746AAC958}" srcOrd="0" destOrd="0" presId="urn:microsoft.com/office/officeart/2005/8/layout/default"/>
    <dgm:cxn modelId="{27221C05-00FF-4758-9848-2D6C65F4C36E}" type="presOf" srcId="{5A7B4183-25B8-452B-8984-6B5F74C26483}" destId="{AF5F3941-C2E8-455D-B9FF-D7AB3CB12944}" srcOrd="0" destOrd="0" presId="urn:microsoft.com/office/officeart/2005/8/layout/default"/>
    <dgm:cxn modelId="{529C772C-980D-4A23-A928-1C9FDDEC4773}" srcId="{5A7B4183-25B8-452B-8984-6B5F74C26483}" destId="{B287B1E7-F939-460E-9480-554CEA7668E5}" srcOrd="3" destOrd="0" parTransId="{77A27D73-3641-4A4D-8550-433ADEC77546}" sibTransId="{CF19CFF3-8F43-4CA0-8A4E-CE65ACD30C45}"/>
    <dgm:cxn modelId="{E33C138F-0145-44CA-B51C-A29215A2C088}" srcId="{5A7B4183-25B8-452B-8984-6B5F74C26483}" destId="{3745164F-FA00-4A40-AD4E-7155563E5980}" srcOrd="0" destOrd="0" parTransId="{9DD0E75E-829C-4DB5-9BCB-C864AE5E2A35}" sibTransId="{EDB8F510-C613-489E-949F-72428D1982C6}"/>
    <dgm:cxn modelId="{816E044C-3B01-4DE6-9A94-BC99A91C58FE}" type="presOf" srcId="{04721CEB-8DE7-48A8-9DA8-3DFEC85C98E3}" destId="{C6F9A40B-8FB3-4CAB-A437-86DE5B52CE2F}" srcOrd="0" destOrd="0" presId="urn:microsoft.com/office/officeart/2005/8/layout/default"/>
    <dgm:cxn modelId="{787B1B55-7254-4E35-8B73-68FF647C7957}" type="presParOf" srcId="{AF5F3941-C2E8-455D-B9FF-D7AB3CB12944}" destId="{48B84330-AAFB-4CEC-B52F-8FA746AAC958}" srcOrd="0" destOrd="0" presId="urn:microsoft.com/office/officeart/2005/8/layout/default"/>
    <dgm:cxn modelId="{59CF8A7B-8565-4782-9B9C-66B1232897E5}" type="presParOf" srcId="{AF5F3941-C2E8-455D-B9FF-D7AB3CB12944}" destId="{48B3CA82-27D1-42EF-A5B2-88A686517EB4}" srcOrd="1" destOrd="0" presId="urn:microsoft.com/office/officeart/2005/8/layout/default"/>
    <dgm:cxn modelId="{82E0AD53-FE14-4429-9732-1F1A8299800D}" type="presParOf" srcId="{AF5F3941-C2E8-455D-B9FF-D7AB3CB12944}" destId="{C6F9A40B-8FB3-4CAB-A437-86DE5B52CE2F}" srcOrd="2" destOrd="0" presId="urn:microsoft.com/office/officeart/2005/8/layout/default"/>
    <dgm:cxn modelId="{2BF9D99A-67B0-4994-883D-8554C43418C8}" type="presParOf" srcId="{AF5F3941-C2E8-455D-B9FF-D7AB3CB12944}" destId="{ECF3D83C-88C2-40F3-B540-063E4DBDC398}" srcOrd="3" destOrd="0" presId="urn:microsoft.com/office/officeart/2005/8/layout/default"/>
    <dgm:cxn modelId="{9AACEF45-024E-4FB3-99C7-875BC90F6677}" type="presParOf" srcId="{AF5F3941-C2E8-455D-B9FF-D7AB3CB12944}" destId="{A7C5BA99-D2D9-49A9-B155-4239FD58636F}" srcOrd="4" destOrd="0" presId="urn:microsoft.com/office/officeart/2005/8/layout/default"/>
    <dgm:cxn modelId="{8A5E94E1-C204-4D31-9CA0-CFB9E94E5FD5}" type="presParOf" srcId="{AF5F3941-C2E8-455D-B9FF-D7AB3CB12944}" destId="{351EC1A1-A9A1-48E9-B15E-CC544A8159D2}" srcOrd="5" destOrd="0" presId="urn:microsoft.com/office/officeart/2005/8/layout/default"/>
    <dgm:cxn modelId="{197E414E-C605-4CC5-A85E-30D149EF9112}" type="presParOf" srcId="{AF5F3941-C2E8-455D-B9FF-D7AB3CB12944}" destId="{18D739CD-5B11-459A-B89D-E9E74E2E1959}" srcOrd="6" destOrd="0" presId="urn:microsoft.com/office/officeart/2005/8/layout/default"/>
    <dgm:cxn modelId="{77808338-F8CC-4486-9C49-2036AF2ECAE8}" type="presParOf" srcId="{AF5F3941-C2E8-455D-B9FF-D7AB3CB12944}" destId="{36B0DA77-7776-4DE4-B953-2825475D32E2}" srcOrd="7" destOrd="0" presId="urn:microsoft.com/office/officeart/2005/8/layout/default"/>
    <dgm:cxn modelId="{1EABBEBA-906F-4DC8-91AC-670B2EF54671}" type="presParOf" srcId="{AF5F3941-C2E8-455D-B9FF-D7AB3CB12944}" destId="{AF9B2B14-983C-4003-97CB-78A34D96928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F461BE-919D-4F9B-B52E-5CCEB167DD0A}" type="doc">
      <dgm:prSet loTypeId="urn:microsoft.com/office/officeart/2005/8/layout/cycle6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B23CA5E-00EC-4D68-B0B7-9777F6D27BB0}">
      <dgm:prSet/>
      <dgm:spPr/>
      <dgm:t>
        <a:bodyPr/>
        <a:lstStyle/>
        <a:p>
          <a:pPr rtl="0"/>
          <a:r>
            <a:rPr lang="en-US" dirty="0" smtClean="0"/>
            <a:t>Understanding the Quality</a:t>
          </a:r>
          <a:endParaRPr lang="en-US" dirty="0"/>
        </a:p>
      </dgm:t>
    </dgm:pt>
    <dgm:pt modelId="{07EA08B3-AB45-4EFD-97A6-E1951DC5013D}" type="parTrans" cxnId="{BC4267AE-4B6C-43F3-9DDA-8F80C94FD410}">
      <dgm:prSet/>
      <dgm:spPr/>
      <dgm:t>
        <a:bodyPr/>
        <a:lstStyle/>
        <a:p>
          <a:endParaRPr lang="en-US"/>
        </a:p>
      </dgm:t>
    </dgm:pt>
    <dgm:pt modelId="{4A1D94F5-BB3E-4DF6-9833-58133CD72F8E}" type="sibTrans" cxnId="{BC4267AE-4B6C-43F3-9DDA-8F80C94FD410}">
      <dgm:prSet/>
      <dgm:spPr/>
      <dgm:t>
        <a:bodyPr/>
        <a:lstStyle/>
        <a:p>
          <a:endParaRPr lang="en-US"/>
        </a:p>
      </dgm:t>
    </dgm:pt>
    <dgm:pt modelId="{663B2922-B9A0-428C-BD88-0EF9CCD28BE6}">
      <dgm:prSet/>
      <dgm:spPr/>
      <dgm:t>
        <a:bodyPr/>
        <a:lstStyle/>
        <a:p>
          <a:pPr rtl="0"/>
          <a:r>
            <a:rPr lang="en-US" dirty="0" smtClean="0"/>
            <a:t>Parameters and Evaluation</a:t>
          </a:r>
          <a:endParaRPr lang="en-US" dirty="0"/>
        </a:p>
      </dgm:t>
    </dgm:pt>
    <dgm:pt modelId="{A73BB593-A7B8-407A-9C2E-8CA1C25CC03A}" type="parTrans" cxnId="{94B0936B-C283-472F-A048-0CC974C0C47B}">
      <dgm:prSet/>
      <dgm:spPr/>
      <dgm:t>
        <a:bodyPr/>
        <a:lstStyle/>
        <a:p>
          <a:endParaRPr lang="en-US"/>
        </a:p>
      </dgm:t>
    </dgm:pt>
    <dgm:pt modelId="{AEB38C53-41C6-44F1-AC72-A2ECF5D55C2A}" type="sibTrans" cxnId="{94B0936B-C283-472F-A048-0CC974C0C47B}">
      <dgm:prSet/>
      <dgm:spPr/>
      <dgm:t>
        <a:bodyPr/>
        <a:lstStyle/>
        <a:p>
          <a:endParaRPr lang="en-US"/>
        </a:p>
      </dgm:t>
    </dgm:pt>
    <dgm:pt modelId="{E71D57FD-B079-4FD9-B30A-CB5FEDE170EE}">
      <dgm:prSet/>
      <dgm:spPr/>
      <dgm:t>
        <a:bodyPr/>
        <a:lstStyle/>
        <a:p>
          <a:pPr rtl="0"/>
          <a:r>
            <a:rPr lang="en-US" dirty="0" smtClean="0"/>
            <a:t>Assurance and Commitment</a:t>
          </a:r>
          <a:endParaRPr lang="en-US" dirty="0"/>
        </a:p>
      </dgm:t>
    </dgm:pt>
    <dgm:pt modelId="{CC3E3080-FEEA-4AE7-9DA3-66F35B19FB7E}" type="parTrans" cxnId="{22D749A9-3CB4-4337-A282-1AD3A7D91D89}">
      <dgm:prSet/>
      <dgm:spPr/>
      <dgm:t>
        <a:bodyPr/>
        <a:lstStyle/>
        <a:p>
          <a:endParaRPr lang="en-US"/>
        </a:p>
      </dgm:t>
    </dgm:pt>
    <dgm:pt modelId="{8E0443CD-04FF-4167-AD31-8D09D174119C}" type="sibTrans" cxnId="{22D749A9-3CB4-4337-A282-1AD3A7D91D89}">
      <dgm:prSet/>
      <dgm:spPr/>
      <dgm:t>
        <a:bodyPr/>
        <a:lstStyle/>
        <a:p>
          <a:endParaRPr lang="en-US"/>
        </a:p>
      </dgm:t>
    </dgm:pt>
    <dgm:pt modelId="{BBB2E14D-2C17-440F-BB7D-BF89BD3FC5D7}">
      <dgm:prSet/>
      <dgm:spPr/>
      <dgm:t>
        <a:bodyPr/>
        <a:lstStyle/>
        <a:p>
          <a:pPr rtl="0"/>
          <a:r>
            <a:rPr lang="en-US" dirty="0" smtClean="0"/>
            <a:t>Continuous Improvement</a:t>
          </a:r>
          <a:endParaRPr lang="en-US" dirty="0"/>
        </a:p>
      </dgm:t>
    </dgm:pt>
    <dgm:pt modelId="{A8FBF407-2A6B-4543-9894-7A3D97CE112F}" type="parTrans" cxnId="{B0A8C38E-4777-453B-BE80-F6D69A72C835}">
      <dgm:prSet/>
      <dgm:spPr/>
      <dgm:t>
        <a:bodyPr/>
        <a:lstStyle/>
        <a:p>
          <a:endParaRPr lang="en-US"/>
        </a:p>
      </dgm:t>
    </dgm:pt>
    <dgm:pt modelId="{EFDEEE4D-D08C-48B0-B09B-15F1DA244AFF}" type="sibTrans" cxnId="{B0A8C38E-4777-453B-BE80-F6D69A72C835}">
      <dgm:prSet/>
      <dgm:spPr/>
      <dgm:t>
        <a:bodyPr/>
        <a:lstStyle/>
        <a:p>
          <a:endParaRPr lang="en-US"/>
        </a:p>
      </dgm:t>
    </dgm:pt>
    <dgm:pt modelId="{A1996DE0-4F21-421C-A6AD-37B51B8E156A}" type="pres">
      <dgm:prSet presAssocID="{D7F461BE-919D-4F9B-B52E-5CCEB167DD0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570DB6-AAC2-4673-9EF9-83E14DE1E680}" type="pres">
      <dgm:prSet presAssocID="{9B23CA5E-00EC-4D68-B0B7-9777F6D27BB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D800FF-0CE5-440A-94E9-62DC90647576}" type="pres">
      <dgm:prSet presAssocID="{9B23CA5E-00EC-4D68-B0B7-9777F6D27BB0}" presName="spNode" presStyleCnt="0"/>
      <dgm:spPr/>
      <dgm:t>
        <a:bodyPr/>
        <a:lstStyle/>
        <a:p>
          <a:endParaRPr lang="en-US"/>
        </a:p>
      </dgm:t>
    </dgm:pt>
    <dgm:pt modelId="{53ECB33B-65CD-4818-BACE-63555C9A4E0E}" type="pres">
      <dgm:prSet presAssocID="{4A1D94F5-BB3E-4DF6-9833-58133CD72F8E}" presName="sibTrans" presStyleLbl="sibTrans1D1" presStyleIdx="0" presStyleCnt="4"/>
      <dgm:spPr/>
      <dgm:t>
        <a:bodyPr/>
        <a:lstStyle/>
        <a:p>
          <a:endParaRPr lang="en-US"/>
        </a:p>
      </dgm:t>
    </dgm:pt>
    <dgm:pt modelId="{B8296E04-5DAF-4225-BA93-A740F95E9A73}" type="pres">
      <dgm:prSet presAssocID="{663B2922-B9A0-428C-BD88-0EF9CCD28BE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CDF866-E4A6-458C-B0A8-E97959BB1477}" type="pres">
      <dgm:prSet presAssocID="{663B2922-B9A0-428C-BD88-0EF9CCD28BE6}" presName="spNode" presStyleCnt="0"/>
      <dgm:spPr/>
      <dgm:t>
        <a:bodyPr/>
        <a:lstStyle/>
        <a:p>
          <a:endParaRPr lang="en-US"/>
        </a:p>
      </dgm:t>
    </dgm:pt>
    <dgm:pt modelId="{ECA6115C-3BAD-4D67-AC09-E33FC9500201}" type="pres">
      <dgm:prSet presAssocID="{AEB38C53-41C6-44F1-AC72-A2ECF5D55C2A}" presName="sibTrans" presStyleLbl="sibTrans1D1" presStyleIdx="1" presStyleCnt="4"/>
      <dgm:spPr/>
      <dgm:t>
        <a:bodyPr/>
        <a:lstStyle/>
        <a:p>
          <a:endParaRPr lang="en-US"/>
        </a:p>
      </dgm:t>
    </dgm:pt>
    <dgm:pt modelId="{2CC1DA37-4810-42EA-94B4-93CB7ED2A76D}" type="pres">
      <dgm:prSet presAssocID="{E71D57FD-B079-4FD9-B30A-CB5FEDE170E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65B8F-2FC2-4D51-B4B0-913340B1DFAE}" type="pres">
      <dgm:prSet presAssocID="{E71D57FD-B079-4FD9-B30A-CB5FEDE170EE}" presName="spNode" presStyleCnt="0"/>
      <dgm:spPr/>
      <dgm:t>
        <a:bodyPr/>
        <a:lstStyle/>
        <a:p>
          <a:endParaRPr lang="en-US"/>
        </a:p>
      </dgm:t>
    </dgm:pt>
    <dgm:pt modelId="{DBA86524-53B2-413D-A98E-3834E5ADFD87}" type="pres">
      <dgm:prSet presAssocID="{8E0443CD-04FF-4167-AD31-8D09D174119C}" presName="sibTrans" presStyleLbl="sibTrans1D1" presStyleIdx="2" presStyleCnt="4"/>
      <dgm:spPr/>
      <dgm:t>
        <a:bodyPr/>
        <a:lstStyle/>
        <a:p>
          <a:endParaRPr lang="en-US"/>
        </a:p>
      </dgm:t>
    </dgm:pt>
    <dgm:pt modelId="{4BBF5A50-3898-4C9D-8B94-82B092F80B0E}" type="pres">
      <dgm:prSet presAssocID="{BBB2E14D-2C17-440F-BB7D-BF89BD3FC5D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A37739-8417-47EB-A4CD-72003815BBF0}" type="pres">
      <dgm:prSet presAssocID="{BBB2E14D-2C17-440F-BB7D-BF89BD3FC5D7}" presName="spNode" presStyleCnt="0"/>
      <dgm:spPr/>
      <dgm:t>
        <a:bodyPr/>
        <a:lstStyle/>
        <a:p>
          <a:endParaRPr lang="en-US"/>
        </a:p>
      </dgm:t>
    </dgm:pt>
    <dgm:pt modelId="{646832FB-12E3-4A29-A27B-42A11A0E9A38}" type="pres">
      <dgm:prSet presAssocID="{EFDEEE4D-D08C-48B0-B09B-15F1DA244AFF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68EEF8F8-2077-4223-9CE3-34E59BA59E06}" type="presOf" srcId="{4A1D94F5-BB3E-4DF6-9833-58133CD72F8E}" destId="{53ECB33B-65CD-4818-BACE-63555C9A4E0E}" srcOrd="0" destOrd="0" presId="urn:microsoft.com/office/officeart/2005/8/layout/cycle6"/>
    <dgm:cxn modelId="{7DA2560C-1B7C-4551-B32E-F8AF010FC6CC}" type="presOf" srcId="{D7F461BE-919D-4F9B-B52E-5CCEB167DD0A}" destId="{A1996DE0-4F21-421C-A6AD-37B51B8E156A}" srcOrd="0" destOrd="0" presId="urn:microsoft.com/office/officeart/2005/8/layout/cycle6"/>
    <dgm:cxn modelId="{B0A8C38E-4777-453B-BE80-F6D69A72C835}" srcId="{D7F461BE-919D-4F9B-B52E-5CCEB167DD0A}" destId="{BBB2E14D-2C17-440F-BB7D-BF89BD3FC5D7}" srcOrd="3" destOrd="0" parTransId="{A8FBF407-2A6B-4543-9894-7A3D97CE112F}" sibTransId="{EFDEEE4D-D08C-48B0-B09B-15F1DA244AFF}"/>
    <dgm:cxn modelId="{22D749A9-3CB4-4337-A282-1AD3A7D91D89}" srcId="{D7F461BE-919D-4F9B-B52E-5CCEB167DD0A}" destId="{E71D57FD-B079-4FD9-B30A-CB5FEDE170EE}" srcOrd="2" destOrd="0" parTransId="{CC3E3080-FEEA-4AE7-9DA3-66F35B19FB7E}" sibTransId="{8E0443CD-04FF-4167-AD31-8D09D174119C}"/>
    <dgm:cxn modelId="{1C82C873-2F8D-45BE-8C00-51BF77DF9AC4}" type="presOf" srcId="{BBB2E14D-2C17-440F-BB7D-BF89BD3FC5D7}" destId="{4BBF5A50-3898-4C9D-8B94-82B092F80B0E}" srcOrd="0" destOrd="0" presId="urn:microsoft.com/office/officeart/2005/8/layout/cycle6"/>
    <dgm:cxn modelId="{157E8A52-C64F-4203-9749-0BE507181798}" type="presOf" srcId="{9B23CA5E-00EC-4D68-B0B7-9777F6D27BB0}" destId="{F9570DB6-AAC2-4673-9EF9-83E14DE1E680}" srcOrd="0" destOrd="0" presId="urn:microsoft.com/office/officeart/2005/8/layout/cycle6"/>
    <dgm:cxn modelId="{0A96FDD6-C497-4E82-BD73-DBE83442D85E}" type="presOf" srcId="{AEB38C53-41C6-44F1-AC72-A2ECF5D55C2A}" destId="{ECA6115C-3BAD-4D67-AC09-E33FC9500201}" srcOrd="0" destOrd="0" presId="urn:microsoft.com/office/officeart/2005/8/layout/cycle6"/>
    <dgm:cxn modelId="{08E17C1D-396F-4482-8D8D-F903DB20A2A8}" type="presOf" srcId="{E71D57FD-B079-4FD9-B30A-CB5FEDE170EE}" destId="{2CC1DA37-4810-42EA-94B4-93CB7ED2A76D}" srcOrd="0" destOrd="0" presId="urn:microsoft.com/office/officeart/2005/8/layout/cycle6"/>
    <dgm:cxn modelId="{BC4267AE-4B6C-43F3-9DDA-8F80C94FD410}" srcId="{D7F461BE-919D-4F9B-B52E-5CCEB167DD0A}" destId="{9B23CA5E-00EC-4D68-B0B7-9777F6D27BB0}" srcOrd="0" destOrd="0" parTransId="{07EA08B3-AB45-4EFD-97A6-E1951DC5013D}" sibTransId="{4A1D94F5-BB3E-4DF6-9833-58133CD72F8E}"/>
    <dgm:cxn modelId="{94B0936B-C283-472F-A048-0CC974C0C47B}" srcId="{D7F461BE-919D-4F9B-B52E-5CCEB167DD0A}" destId="{663B2922-B9A0-428C-BD88-0EF9CCD28BE6}" srcOrd="1" destOrd="0" parTransId="{A73BB593-A7B8-407A-9C2E-8CA1C25CC03A}" sibTransId="{AEB38C53-41C6-44F1-AC72-A2ECF5D55C2A}"/>
    <dgm:cxn modelId="{7054C3C5-D0FB-46F6-B273-D0C71781F4C0}" type="presOf" srcId="{663B2922-B9A0-428C-BD88-0EF9CCD28BE6}" destId="{B8296E04-5DAF-4225-BA93-A740F95E9A73}" srcOrd="0" destOrd="0" presId="urn:microsoft.com/office/officeart/2005/8/layout/cycle6"/>
    <dgm:cxn modelId="{82C45D2B-6F77-46AF-BA84-537A1F1B8417}" type="presOf" srcId="{8E0443CD-04FF-4167-AD31-8D09D174119C}" destId="{DBA86524-53B2-413D-A98E-3834E5ADFD87}" srcOrd="0" destOrd="0" presId="urn:microsoft.com/office/officeart/2005/8/layout/cycle6"/>
    <dgm:cxn modelId="{7B71237E-6D61-4DA2-9B16-BBEAA0732700}" type="presOf" srcId="{EFDEEE4D-D08C-48B0-B09B-15F1DA244AFF}" destId="{646832FB-12E3-4A29-A27B-42A11A0E9A38}" srcOrd="0" destOrd="0" presId="urn:microsoft.com/office/officeart/2005/8/layout/cycle6"/>
    <dgm:cxn modelId="{7BA74ED5-0CD8-44B6-9F4B-4F9D3C60D3A1}" type="presParOf" srcId="{A1996DE0-4F21-421C-A6AD-37B51B8E156A}" destId="{F9570DB6-AAC2-4673-9EF9-83E14DE1E680}" srcOrd="0" destOrd="0" presId="urn:microsoft.com/office/officeart/2005/8/layout/cycle6"/>
    <dgm:cxn modelId="{EC6D0C8A-5816-403E-BAB4-D19F6FFBD836}" type="presParOf" srcId="{A1996DE0-4F21-421C-A6AD-37B51B8E156A}" destId="{37D800FF-0CE5-440A-94E9-62DC90647576}" srcOrd="1" destOrd="0" presId="urn:microsoft.com/office/officeart/2005/8/layout/cycle6"/>
    <dgm:cxn modelId="{DDC75EB3-877B-40DA-8796-59BBD9C39706}" type="presParOf" srcId="{A1996DE0-4F21-421C-A6AD-37B51B8E156A}" destId="{53ECB33B-65CD-4818-BACE-63555C9A4E0E}" srcOrd="2" destOrd="0" presId="urn:microsoft.com/office/officeart/2005/8/layout/cycle6"/>
    <dgm:cxn modelId="{226B97DE-8FF0-424A-8535-6BC57DC95740}" type="presParOf" srcId="{A1996DE0-4F21-421C-A6AD-37B51B8E156A}" destId="{B8296E04-5DAF-4225-BA93-A740F95E9A73}" srcOrd="3" destOrd="0" presId="urn:microsoft.com/office/officeart/2005/8/layout/cycle6"/>
    <dgm:cxn modelId="{F2FD6246-27E9-4C9C-B675-EF5963535B2C}" type="presParOf" srcId="{A1996DE0-4F21-421C-A6AD-37B51B8E156A}" destId="{15CDF866-E4A6-458C-B0A8-E97959BB1477}" srcOrd="4" destOrd="0" presId="urn:microsoft.com/office/officeart/2005/8/layout/cycle6"/>
    <dgm:cxn modelId="{4D88D4DF-A423-4C7C-A466-B3EEB9AECD88}" type="presParOf" srcId="{A1996DE0-4F21-421C-A6AD-37B51B8E156A}" destId="{ECA6115C-3BAD-4D67-AC09-E33FC9500201}" srcOrd="5" destOrd="0" presId="urn:microsoft.com/office/officeart/2005/8/layout/cycle6"/>
    <dgm:cxn modelId="{FB0407FC-9CC2-43C5-A95C-B79D14B322C5}" type="presParOf" srcId="{A1996DE0-4F21-421C-A6AD-37B51B8E156A}" destId="{2CC1DA37-4810-42EA-94B4-93CB7ED2A76D}" srcOrd="6" destOrd="0" presId="urn:microsoft.com/office/officeart/2005/8/layout/cycle6"/>
    <dgm:cxn modelId="{3717ABC6-E681-4030-A232-120D36265334}" type="presParOf" srcId="{A1996DE0-4F21-421C-A6AD-37B51B8E156A}" destId="{14D65B8F-2FC2-4D51-B4B0-913340B1DFAE}" srcOrd="7" destOrd="0" presId="urn:microsoft.com/office/officeart/2005/8/layout/cycle6"/>
    <dgm:cxn modelId="{0BA50955-7865-4511-985C-C906A93159A1}" type="presParOf" srcId="{A1996DE0-4F21-421C-A6AD-37B51B8E156A}" destId="{DBA86524-53B2-413D-A98E-3834E5ADFD87}" srcOrd="8" destOrd="0" presId="urn:microsoft.com/office/officeart/2005/8/layout/cycle6"/>
    <dgm:cxn modelId="{CB721FF5-A0F9-4A2F-83D3-768F9F32F10A}" type="presParOf" srcId="{A1996DE0-4F21-421C-A6AD-37B51B8E156A}" destId="{4BBF5A50-3898-4C9D-8B94-82B092F80B0E}" srcOrd="9" destOrd="0" presId="urn:microsoft.com/office/officeart/2005/8/layout/cycle6"/>
    <dgm:cxn modelId="{E0C22F84-E401-41A4-9B65-9E97B7C08662}" type="presParOf" srcId="{A1996DE0-4F21-421C-A6AD-37B51B8E156A}" destId="{11A37739-8417-47EB-A4CD-72003815BBF0}" srcOrd="10" destOrd="0" presId="urn:microsoft.com/office/officeart/2005/8/layout/cycle6"/>
    <dgm:cxn modelId="{18A9FB7F-1330-45BA-B3DE-D21E78F85D9E}" type="presParOf" srcId="{A1996DE0-4F21-421C-A6AD-37B51B8E156A}" destId="{646832FB-12E3-4A29-A27B-42A11A0E9A38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4051E9-3DF9-4386-84D8-307E8A779D8D}" type="doc">
      <dgm:prSet loTypeId="urn:microsoft.com/office/officeart/2005/8/layout/process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64CBFA-6CC4-4674-A978-3E1470207C28}">
      <dgm:prSet phldrT="[Text]" custT="1"/>
      <dgm:spPr/>
      <dgm:t>
        <a:bodyPr/>
        <a:lstStyle/>
        <a:p>
          <a:r>
            <a:rPr lang="en-US" sz="2000" dirty="0" smtClean="0"/>
            <a:t>1. Formal Application Received by NBEAC Secretariat</a:t>
          </a:r>
          <a:endParaRPr lang="en-US" sz="2000" dirty="0"/>
        </a:p>
      </dgm:t>
    </dgm:pt>
    <dgm:pt modelId="{82BF360B-4408-4679-A663-5286FF2D7741}" type="parTrans" cxnId="{CD0AFF68-E159-4B5A-B8DF-B18679E858DF}">
      <dgm:prSet/>
      <dgm:spPr/>
      <dgm:t>
        <a:bodyPr/>
        <a:lstStyle/>
        <a:p>
          <a:endParaRPr lang="en-US"/>
        </a:p>
      </dgm:t>
    </dgm:pt>
    <dgm:pt modelId="{76643144-0F4D-4DBA-9BA5-B801CB3724BD}" type="sibTrans" cxnId="{CD0AFF68-E159-4B5A-B8DF-B18679E858DF}">
      <dgm:prSet/>
      <dgm:spPr/>
      <dgm:t>
        <a:bodyPr/>
        <a:lstStyle/>
        <a:p>
          <a:endParaRPr lang="en-US"/>
        </a:p>
      </dgm:t>
    </dgm:pt>
    <dgm:pt modelId="{39E7223C-531D-4AA6-9A96-E47783B17CBF}">
      <dgm:prSet phldrT="[Text]" custT="1"/>
      <dgm:spPr/>
      <dgm:t>
        <a:bodyPr/>
        <a:lstStyle/>
        <a:p>
          <a:pPr>
            <a:lnSpc>
              <a:spcPts val="2500"/>
            </a:lnSpc>
          </a:pPr>
          <a:r>
            <a:rPr lang="en-US" sz="2000" dirty="0" smtClean="0"/>
            <a:t>2. Pre-Eligibility Mentorship -Selection of Advisor After Mutual Consensus of Business School and Secretariat (Optional Visit)</a:t>
          </a:r>
          <a:endParaRPr lang="en-US" sz="2000" dirty="0"/>
        </a:p>
      </dgm:t>
    </dgm:pt>
    <dgm:pt modelId="{3BA8A4C7-11BD-4FE6-AAB3-EB50DBEAE0AB}" type="parTrans" cxnId="{F473959E-F1B3-4E6E-A855-E79F190D5EEF}">
      <dgm:prSet/>
      <dgm:spPr/>
      <dgm:t>
        <a:bodyPr/>
        <a:lstStyle/>
        <a:p>
          <a:endParaRPr lang="en-US"/>
        </a:p>
      </dgm:t>
    </dgm:pt>
    <dgm:pt modelId="{3EE15973-921B-4437-A7AF-E7C5A6C4E1BE}" type="sibTrans" cxnId="{F473959E-F1B3-4E6E-A855-E79F190D5EEF}">
      <dgm:prSet/>
      <dgm:spPr/>
      <dgm:t>
        <a:bodyPr/>
        <a:lstStyle/>
        <a:p>
          <a:endParaRPr lang="en-US"/>
        </a:p>
      </dgm:t>
    </dgm:pt>
    <dgm:pt modelId="{B6B9F308-57DB-469B-82FA-C10DC97B2C26}">
      <dgm:prSet phldrT="[Text]" custT="1"/>
      <dgm:spPr/>
      <dgm:t>
        <a:bodyPr/>
        <a:lstStyle/>
        <a:p>
          <a:r>
            <a:rPr lang="en-US" sz="2000" dirty="0" smtClean="0"/>
            <a:t>3. Eligibility Screening Committee (ESC) meeting	</a:t>
          </a:r>
          <a:endParaRPr lang="en-US" sz="2000" dirty="0"/>
        </a:p>
      </dgm:t>
    </dgm:pt>
    <dgm:pt modelId="{542A4458-03AE-4D1D-8477-CB229C409329}" type="parTrans" cxnId="{F18F8A62-C09B-48F5-82C7-84A3D597A76D}">
      <dgm:prSet/>
      <dgm:spPr/>
      <dgm:t>
        <a:bodyPr/>
        <a:lstStyle/>
        <a:p>
          <a:endParaRPr lang="en-US"/>
        </a:p>
      </dgm:t>
    </dgm:pt>
    <dgm:pt modelId="{BC9131E7-F788-4AD6-8959-E4E0C6C3F921}" type="sibTrans" cxnId="{F18F8A62-C09B-48F5-82C7-84A3D597A76D}">
      <dgm:prSet/>
      <dgm:spPr/>
      <dgm:t>
        <a:bodyPr/>
        <a:lstStyle/>
        <a:p>
          <a:endParaRPr lang="en-US"/>
        </a:p>
      </dgm:t>
    </dgm:pt>
    <dgm:pt modelId="{D7301317-7C5A-472F-BF7F-B58A1C2C7620}">
      <dgm:prSet custT="1"/>
      <dgm:spPr/>
      <dgm:t>
        <a:bodyPr/>
        <a:lstStyle/>
        <a:p>
          <a:r>
            <a:rPr lang="en-US" sz="2000" dirty="0" smtClean="0"/>
            <a:t>5. Self Assessment Process (Preparation of SAR)</a:t>
          </a:r>
          <a:endParaRPr lang="en-US" sz="2000" dirty="0"/>
        </a:p>
      </dgm:t>
    </dgm:pt>
    <dgm:pt modelId="{B0AF10CF-B1EF-4D9D-B14A-EC44B7E835DE}" type="parTrans" cxnId="{27D1BCDA-ED24-4AB9-99EA-87D1F2F4B2EB}">
      <dgm:prSet/>
      <dgm:spPr/>
      <dgm:t>
        <a:bodyPr/>
        <a:lstStyle/>
        <a:p>
          <a:endParaRPr lang="en-US"/>
        </a:p>
      </dgm:t>
    </dgm:pt>
    <dgm:pt modelId="{9804E165-92B5-4E9E-BCF7-8BA407142A65}" type="sibTrans" cxnId="{27D1BCDA-ED24-4AB9-99EA-87D1F2F4B2EB}">
      <dgm:prSet/>
      <dgm:spPr/>
      <dgm:t>
        <a:bodyPr/>
        <a:lstStyle/>
        <a:p>
          <a:endParaRPr lang="en-US"/>
        </a:p>
      </dgm:t>
    </dgm:pt>
    <dgm:pt modelId="{EFD3F7CD-7BF9-4EE5-AE6A-AEB181D81E88}">
      <dgm:prSet custT="1"/>
      <dgm:spPr/>
      <dgm:t>
        <a:bodyPr/>
        <a:lstStyle/>
        <a:p>
          <a:r>
            <a:rPr lang="en-US" sz="2000" dirty="0" smtClean="0"/>
            <a:t>6. Peer Review Process</a:t>
          </a:r>
          <a:endParaRPr lang="en-US" sz="2000" dirty="0"/>
        </a:p>
      </dgm:t>
    </dgm:pt>
    <dgm:pt modelId="{F6EBF715-FAC4-4ACE-B0DC-8BFC177E4B87}" type="parTrans" cxnId="{ED2EC2E3-7B76-496E-824A-0800DDAA728F}">
      <dgm:prSet/>
      <dgm:spPr/>
      <dgm:t>
        <a:bodyPr/>
        <a:lstStyle/>
        <a:p>
          <a:endParaRPr lang="en-US"/>
        </a:p>
      </dgm:t>
    </dgm:pt>
    <dgm:pt modelId="{EAA88E52-9593-4285-9BDC-241FF0BF825A}" type="sibTrans" cxnId="{ED2EC2E3-7B76-496E-824A-0800DDAA728F}">
      <dgm:prSet/>
      <dgm:spPr/>
      <dgm:t>
        <a:bodyPr/>
        <a:lstStyle/>
        <a:p>
          <a:endParaRPr lang="en-US"/>
        </a:p>
      </dgm:t>
    </dgm:pt>
    <dgm:pt modelId="{9A144407-56CC-4ECF-A668-FD3C1DF88C06}">
      <dgm:prSet custT="1"/>
      <dgm:spPr/>
      <dgm:t>
        <a:bodyPr/>
        <a:lstStyle/>
        <a:p>
          <a:r>
            <a:rPr lang="en-US" sz="2000" dirty="0" smtClean="0"/>
            <a:t>4. Pre-Review Mentoring	</a:t>
          </a:r>
          <a:endParaRPr lang="en-US" sz="2000" dirty="0"/>
        </a:p>
      </dgm:t>
    </dgm:pt>
    <dgm:pt modelId="{1E373781-2C7B-4D1D-95F0-0BCFEE759F3B}" type="parTrans" cxnId="{986A85F5-3566-42D1-A51F-AF0E10CC1BC8}">
      <dgm:prSet/>
      <dgm:spPr/>
      <dgm:t>
        <a:bodyPr/>
        <a:lstStyle/>
        <a:p>
          <a:endParaRPr lang="en-US"/>
        </a:p>
      </dgm:t>
    </dgm:pt>
    <dgm:pt modelId="{80502683-F952-46DB-A450-569041A44905}" type="sibTrans" cxnId="{986A85F5-3566-42D1-A51F-AF0E10CC1BC8}">
      <dgm:prSet/>
      <dgm:spPr/>
      <dgm:t>
        <a:bodyPr/>
        <a:lstStyle/>
        <a:p>
          <a:endParaRPr lang="en-US"/>
        </a:p>
      </dgm:t>
    </dgm:pt>
    <dgm:pt modelId="{2FFC1B6C-98AC-4EBA-AAAC-FBED0CE1D2DE}">
      <dgm:prSet custT="1"/>
      <dgm:spPr/>
      <dgm:t>
        <a:bodyPr/>
        <a:lstStyle/>
        <a:p>
          <a:r>
            <a:rPr lang="en-US" sz="2000" dirty="0" smtClean="0"/>
            <a:t>7. Accreditation Award Committee (Acceptance/Rejection) for a period </a:t>
          </a:r>
          <a:endParaRPr lang="en-US" sz="2000" dirty="0"/>
        </a:p>
      </dgm:t>
    </dgm:pt>
    <dgm:pt modelId="{478C8A93-F889-4E1D-9821-03437EF6F9EF}" type="parTrans" cxnId="{C479EC06-DF5F-4A8F-A770-0E5BC83B5FE6}">
      <dgm:prSet/>
      <dgm:spPr/>
      <dgm:t>
        <a:bodyPr/>
        <a:lstStyle/>
        <a:p>
          <a:endParaRPr lang="en-US"/>
        </a:p>
      </dgm:t>
    </dgm:pt>
    <dgm:pt modelId="{39493616-14D7-414A-9725-31A48674D1C9}" type="sibTrans" cxnId="{C479EC06-DF5F-4A8F-A770-0E5BC83B5FE6}">
      <dgm:prSet/>
      <dgm:spPr/>
      <dgm:t>
        <a:bodyPr/>
        <a:lstStyle/>
        <a:p>
          <a:endParaRPr lang="en-US"/>
        </a:p>
      </dgm:t>
    </dgm:pt>
    <dgm:pt modelId="{6CE9C6B3-E041-47AC-83FB-D45E708DDD2E}">
      <dgm:prSet custT="1"/>
      <dgm:spPr/>
      <dgm:t>
        <a:bodyPr/>
        <a:lstStyle/>
        <a:p>
          <a:r>
            <a:rPr lang="en-US" sz="2000" dirty="0" smtClean="0"/>
            <a:t>8. Continuous review (Re-accreditation or Revisit)</a:t>
          </a:r>
          <a:endParaRPr lang="en-US" sz="2000" dirty="0"/>
        </a:p>
      </dgm:t>
    </dgm:pt>
    <dgm:pt modelId="{ACD15603-613F-49A8-9F26-D8A0B2DCD6D2}" type="parTrans" cxnId="{688858AC-D543-4973-BACC-6D7F983750EC}">
      <dgm:prSet/>
      <dgm:spPr/>
      <dgm:t>
        <a:bodyPr/>
        <a:lstStyle/>
        <a:p>
          <a:endParaRPr lang="en-US"/>
        </a:p>
      </dgm:t>
    </dgm:pt>
    <dgm:pt modelId="{D4E8D912-6671-40F9-A001-E9A9C9389CDA}" type="sibTrans" cxnId="{688858AC-D543-4973-BACC-6D7F983750EC}">
      <dgm:prSet/>
      <dgm:spPr/>
      <dgm:t>
        <a:bodyPr/>
        <a:lstStyle/>
        <a:p>
          <a:endParaRPr lang="en-US"/>
        </a:p>
      </dgm:t>
    </dgm:pt>
    <dgm:pt modelId="{3512A01C-1B8A-4C63-8889-C820F7DCE4DA}" type="pres">
      <dgm:prSet presAssocID="{554051E9-3DF9-4386-84D8-307E8A779D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250020-1FDB-4DBD-90B9-613BD5F5D61F}" type="pres">
      <dgm:prSet presAssocID="{6CE9C6B3-E041-47AC-83FB-D45E708DDD2E}" presName="boxAndChildren" presStyleCnt="0"/>
      <dgm:spPr/>
      <dgm:t>
        <a:bodyPr/>
        <a:lstStyle/>
        <a:p>
          <a:endParaRPr lang="en-US"/>
        </a:p>
      </dgm:t>
    </dgm:pt>
    <dgm:pt modelId="{FD30D39C-4C33-4843-B491-F7D1E654A2EF}" type="pres">
      <dgm:prSet presAssocID="{6CE9C6B3-E041-47AC-83FB-D45E708DDD2E}" presName="parentTextBox" presStyleLbl="node1" presStyleIdx="0" presStyleCnt="8" custScaleY="1603465"/>
      <dgm:spPr/>
      <dgm:t>
        <a:bodyPr/>
        <a:lstStyle/>
        <a:p>
          <a:endParaRPr lang="en-US"/>
        </a:p>
      </dgm:t>
    </dgm:pt>
    <dgm:pt modelId="{574596B4-4A4A-4DB2-A895-EE76FF786C1F}" type="pres">
      <dgm:prSet presAssocID="{39493616-14D7-414A-9725-31A48674D1C9}" presName="sp" presStyleCnt="0"/>
      <dgm:spPr/>
      <dgm:t>
        <a:bodyPr/>
        <a:lstStyle/>
        <a:p>
          <a:endParaRPr lang="en-US"/>
        </a:p>
      </dgm:t>
    </dgm:pt>
    <dgm:pt modelId="{64E4A85B-0F3A-4844-B507-B2F361434A5A}" type="pres">
      <dgm:prSet presAssocID="{2FFC1B6C-98AC-4EBA-AAAC-FBED0CE1D2DE}" presName="arrowAndChildren" presStyleCnt="0"/>
      <dgm:spPr/>
      <dgm:t>
        <a:bodyPr/>
        <a:lstStyle/>
        <a:p>
          <a:endParaRPr lang="en-US"/>
        </a:p>
      </dgm:t>
    </dgm:pt>
    <dgm:pt modelId="{71C4817C-3E66-4766-B839-3BEBB964820C}" type="pres">
      <dgm:prSet presAssocID="{2FFC1B6C-98AC-4EBA-AAAC-FBED0CE1D2DE}" presName="parentTextArrow" presStyleLbl="node1" presStyleIdx="1" presStyleCnt="8" custScaleY="2000000"/>
      <dgm:spPr/>
      <dgm:t>
        <a:bodyPr/>
        <a:lstStyle/>
        <a:p>
          <a:endParaRPr lang="en-US"/>
        </a:p>
      </dgm:t>
    </dgm:pt>
    <dgm:pt modelId="{AAA2C0DC-D807-4334-B106-0CAFD614923C}" type="pres">
      <dgm:prSet presAssocID="{EAA88E52-9593-4285-9BDC-241FF0BF825A}" presName="sp" presStyleCnt="0"/>
      <dgm:spPr/>
      <dgm:t>
        <a:bodyPr/>
        <a:lstStyle/>
        <a:p>
          <a:endParaRPr lang="en-US"/>
        </a:p>
      </dgm:t>
    </dgm:pt>
    <dgm:pt modelId="{BCFE6740-D887-4E93-BBF7-302822A91D7E}" type="pres">
      <dgm:prSet presAssocID="{EFD3F7CD-7BF9-4EE5-AE6A-AEB181D81E88}" presName="arrowAndChildren" presStyleCnt="0"/>
      <dgm:spPr/>
      <dgm:t>
        <a:bodyPr/>
        <a:lstStyle/>
        <a:p>
          <a:endParaRPr lang="en-US"/>
        </a:p>
      </dgm:t>
    </dgm:pt>
    <dgm:pt modelId="{EF17AAE3-C484-4787-B79A-C10F7CE5A23D}" type="pres">
      <dgm:prSet presAssocID="{EFD3F7CD-7BF9-4EE5-AE6A-AEB181D81E88}" presName="parentTextArrow" presStyleLbl="node1" presStyleIdx="2" presStyleCnt="8" custScaleY="782926"/>
      <dgm:spPr/>
      <dgm:t>
        <a:bodyPr/>
        <a:lstStyle/>
        <a:p>
          <a:endParaRPr lang="en-US"/>
        </a:p>
      </dgm:t>
    </dgm:pt>
    <dgm:pt modelId="{33F475D9-6099-4152-B9FC-AC754ED885AA}" type="pres">
      <dgm:prSet presAssocID="{9804E165-92B5-4E9E-BCF7-8BA407142A65}" presName="sp" presStyleCnt="0"/>
      <dgm:spPr/>
      <dgm:t>
        <a:bodyPr/>
        <a:lstStyle/>
        <a:p>
          <a:endParaRPr lang="en-US"/>
        </a:p>
      </dgm:t>
    </dgm:pt>
    <dgm:pt modelId="{6A53876A-7FA7-40D4-A5EC-D2D031913066}" type="pres">
      <dgm:prSet presAssocID="{D7301317-7C5A-472F-BF7F-B58A1C2C7620}" presName="arrowAndChildren" presStyleCnt="0"/>
      <dgm:spPr/>
      <dgm:t>
        <a:bodyPr/>
        <a:lstStyle/>
        <a:p>
          <a:endParaRPr lang="en-US"/>
        </a:p>
      </dgm:t>
    </dgm:pt>
    <dgm:pt modelId="{768ACDDD-0F27-4B69-9601-A42E12F2AC8F}" type="pres">
      <dgm:prSet presAssocID="{D7301317-7C5A-472F-BF7F-B58A1C2C7620}" presName="parentTextArrow" presStyleLbl="node1" presStyleIdx="3" presStyleCnt="8" custScaleY="910955"/>
      <dgm:spPr/>
      <dgm:t>
        <a:bodyPr/>
        <a:lstStyle/>
        <a:p>
          <a:endParaRPr lang="en-US"/>
        </a:p>
      </dgm:t>
    </dgm:pt>
    <dgm:pt modelId="{210C8079-957F-4198-B2DE-A44E4CB0BEEC}" type="pres">
      <dgm:prSet presAssocID="{80502683-F952-46DB-A450-569041A44905}" presName="sp" presStyleCnt="0"/>
      <dgm:spPr/>
      <dgm:t>
        <a:bodyPr/>
        <a:lstStyle/>
        <a:p>
          <a:endParaRPr lang="en-US"/>
        </a:p>
      </dgm:t>
    </dgm:pt>
    <dgm:pt modelId="{1AEDD2C9-54D1-4CC9-9B6E-9A9ACAD3D313}" type="pres">
      <dgm:prSet presAssocID="{9A144407-56CC-4ECF-A668-FD3C1DF88C06}" presName="arrowAndChildren" presStyleCnt="0"/>
      <dgm:spPr/>
      <dgm:t>
        <a:bodyPr/>
        <a:lstStyle/>
        <a:p>
          <a:endParaRPr lang="en-US"/>
        </a:p>
      </dgm:t>
    </dgm:pt>
    <dgm:pt modelId="{46E9E51D-9284-4891-8232-798520F3ED5E}" type="pres">
      <dgm:prSet presAssocID="{9A144407-56CC-4ECF-A668-FD3C1DF88C06}" presName="parentTextArrow" presStyleLbl="node1" presStyleIdx="4" presStyleCnt="8" custScaleY="1045765"/>
      <dgm:spPr/>
      <dgm:t>
        <a:bodyPr/>
        <a:lstStyle/>
        <a:p>
          <a:endParaRPr lang="en-US"/>
        </a:p>
      </dgm:t>
    </dgm:pt>
    <dgm:pt modelId="{07B314F3-E906-4F59-8E48-2B84A7085799}" type="pres">
      <dgm:prSet presAssocID="{BC9131E7-F788-4AD6-8959-E4E0C6C3F921}" presName="sp" presStyleCnt="0"/>
      <dgm:spPr/>
      <dgm:t>
        <a:bodyPr/>
        <a:lstStyle/>
        <a:p>
          <a:endParaRPr lang="en-US"/>
        </a:p>
      </dgm:t>
    </dgm:pt>
    <dgm:pt modelId="{6A79FBA4-AD28-475A-A568-A1E9CA0B954F}" type="pres">
      <dgm:prSet presAssocID="{B6B9F308-57DB-469B-82FA-C10DC97B2C26}" presName="arrowAndChildren" presStyleCnt="0"/>
      <dgm:spPr/>
      <dgm:t>
        <a:bodyPr/>
        <a:lstStyle/>
        <a:p>
          <a:endParaRPr lang="en-US"/>
        </a:p>
      </dgm:t>
    </dgm:pt>
    <dgm:pt modelId="{47D528A5-51B2-4F6F-A63C-2072325981AA}" type="pres">
      <dgm:prSet presAssocID="{B6B9F308-57DB-469B-82FA-C10DC97B2C26}" presName="parentTextArrow" presStyleLbl="node1" presStyleIdx="5" presStyleCnt="8" custScaleY="1373930"/>
      <dgm:spPr/>
      <dgm:t>
        <a:bodyPr/>
        <a:lstStyle/>
        <a:p>
          <a:endParaRPr lang="en-US"/>
        </a:p>
      </dgm:t>
    </dgm:pt>
    <dgm:pt modelId="{DA38BF96-D5CD-497B-87F0-6316AC9CA4BF}" type="pres">
      <dgm:prSet presAssocID="{3EE15973-921B-4437-A7AF-E7C5A6C4E1BE}" presName="sp" presStyleCnt="0"/>
      <dgm:spPr/>
      <dgm:t>
        <a:bodyPr/>
        <a:lstStyle/>
        <a:p>
          <a:endParaRPr lang="en-US"/>
        </a:p>
      </dgm:t>
    </dgm:pt>
    <dgm:pt modelId="{C59528B0-339F-422C-B555-CBEC861EF703}" type="pres">
      <dgm:prSet presAssocID="{39E7223C-531D-4AA6-9A96-E47783B17CBF}" presName="arrowAndChildren" presStyleCnt="0"/>
      <dgm:spPr/>
      <dgm:t>
        <a:bodyPr/>
        <a:lstStyle/>
        <a:p>
          <a:endParaRPr lang="en-US"/>
        </a:p>
      </dgm:t>
    </dgm:pt>
    <dgm:pt modelId="{E5944225-65F5-439E-A0A6-AF54F1BA6707}" type="pres">
      <dgm:prSet presAssocID="{39E7223C-531D-4AA6-9A96-E47783B17CBF}" presName="parentTextArrow" presStyleLbl="node1" presStyleIdx="6" presStyleCnt="8" custScaleY="2000000" custLinFactNeighborY="-42745"/>
      <dgm:spPr/>
      <dgm:t>
        <a:bodyPr/>
        <a:lstStyle/>
        <a:p>
          <a:endParaRPr lang="en-US"/>
        </a:p>
      </dgm:t>
    </dgm:pt>
    <dgm:pt modelId="{51574271-D1E6-49C1-AE44-794D65A60D9E}" type="pres">
      <dgm:prSet presAssocID="{76643144-0F4D-4DBA-9BA5-B801CB3724BD}" presName="sp" presStyleCnt="0"/>
      <dgm:spPr/>
      <dgm:t>
        <a:bodyPr/>
        <a:lstStyle/>
        <a:p>
          <a:endParaRPr lang="en-US"/>
        </a:p>
      </dgm:t>
    </dgm:pt>
    <dgm:pt modelId="{AFCFB928-E23A-4009-9ECF-89120EFCA3B2}" type="pres">
      <dgm:prSet presAssocID="{5964CBFA-6CC4-4674-A978-3E1470207C28}" presName="arrowAndChildren" presStyleCnt="0"/>
      <dgm:spPr/>
      <dgm:t>
        <a:bodyPr/>
        <a:lstStyle/>
        <a:p>
          <a:endParaRPr lang="en-US"/>
        </a:p>
      </dgm:t>
    </dgm:pt>
    <dgm:pt modelId="{248F23DE-32EB-4B17-93CF-A5273C468921}" type="pres">
      <dgm:prSet presAssocID="{5964CBFA-6CC4-4674-A978-3E1470207C28}" presName="parentTextArrow" presStyleLbl="node1" presStyleIdx="7" presStyleCnt="8" custScaleY="1466864" custLinFactY="-900000" custLinFactNeighborX="1392" custLinFactNeighborY="-909254"/>
      <dgm:spPr/>
      <dgm:t>
        <a:bodyPr/>
        <a:lstStyle/>
        <a:p>
          <a:endParaRPr lang="en-US"/>
        </a:p>
      </dgm:t>
    </dgm:pt>
  </dgm:ptLst>
  <dgm:cxnLst>
    <dgm:cxn modelId="{F473959E-F1B3-4E6E-A855-E79F190D5EEF}" srcId="{554051E9-3DF9-4386-84D8-307E8A779D8D}" destId="{39E7223C-531D-4AA6-9A96-E47783B17CBF}" srcOrd="1" destOrd="0" parTransId="{3BA8A4C7-11BD-4FE6-AAB3-EB50DBEAE0AB}" sibTransId="{3EE15973-921B-4437-A7AF-E7C5A6C4E1BE}"/>
    <dgm:cxn modelId="{986A85F5-3566-42D1-A51F-AF0E10CC1BC8}" srcId="{554051E9-3DF9-4386-84D8-307E8A779D8D}" destId="{9A144407-56CC-4ECF-A668-FD3C1DF88C06}" srcOrd="3" destOrd="0" parTransId="{1E373781-2C7B-4D1D-95F0-0BCFEE759F3B}" sibTransId="{80502683-F952-46DB-A450-569041A44905}"/>
    <dgm:cxn modelId="{888F2F63-8FF1-492D-BFD9-48EA64AC50A0}" type="presOf" srcId="{D7301317-7C5A-472F-BF7F-B58A1C2C7620}" destId="{768ACDDD-0F27-4B69-9601-A42E12F2AC8F}" srcOrd="0" destOrd="0" presId="urn:microsoft.com/office/officeart/2005/8/layout/process4"/>
    <dgm:cxn modelId="{2216A75E-87BF-46B8-8C5E-D134C41C3EC3}" type="presOf" srcId="{9A144407-56CC-4ECF-A668-FD3C1DF88C06}" destId="{46E9E51D-9284-4891-8232-798520F3ED5E}" srcOrd="0" destOrd="0" presId="urn:microsoft.com/office/officeart/2005/8/layout/process4"/>
    <dgm:cxn modelId="{688858AC-D543-4973-BACC-6D7F983750EC}" srcId="{554051E9-3DF9-4386-84D8-307E8A779D8D}" destId="{6CE9C6B3-E041-47AC-83FB-D45E708DDD2E}" srcOrd="7" destOrd="0" parTransId="{ACD15603-613F-49A8-9F26-D8A0B2DCD6D2}" sibTransId="{D4E8D912-6671-40F9-A001-E9A9C9389CDA}"/>
    <dgm:cxn modelId="{35B96F83-9CE1-4C08-A57B-A2851B4ACD2A}" type="presOf" srcId="{5964CBFA-6CC4-4674-A978-3E1470207C28}" destId="{248F23DE-32EB-4B17-93CF-A5273C468921}" srcOrd="0" destOrd="0" presId="urn:microsoft.com/office/officeart/2005/8/layout/process4"/>
    <dgm:cxn modelId="{85199214-73F9-4E3D-AC5F-4BAE94069F11}" type="presOf" srcId="{39E7223C-531D-4AA6-9A96-E47783B17CBF}" destId="{E5944225-65F5-439E-A0A6-AF54F1BA6707}" srcOrd="0" destOrd="0" presId="urn:microsoft.com/office/officeart/2005/8/layout/process4"/>
    <dgm:cxn modelId="{ECECA6D7-231C-4C4D-884D-07FF2C398750}" type="presOf" srcId="{B6B9F308-57DB-469B-82FA-C10DC97B2C26}" destId="{47D528A5-51B2-4F6F-A63C-2072325981AA}" srcOrd="0" destOrd="0" presId="urn:microsoft.com/office/officeart/2005/8/layout/process4"/>
    <dgm:cxn modelId="{F18F8A62-C09B-48F5-82C7-84A3D597A76D}" srcId="{554051E9-3DF9-4386-84D8-307E8A779D8D}" destId="{B6B9F308-57DB-469B-82FA-C10DC97B2C26}" srcOrd="2" destOrd="0" parTransId="{542A4458-03AE-4D1D-8477-CB229C409329}" sibTransId="{BC9131E7-F788-4AD6-8959-E4E0C6C3F921}"/>
    <dgm:cxn modelId="{CD0AFF68-E159-4B5A-B8DF-B18679E858DF}" srcId="{554051E9-3DF9-4386-84D8-307E8A779D8D}" destId="{5964CBFA-6CC4-4674-A978-3E1470207C28}" srcOrd="0" destOrd="0" parTransId="{82BF360B-4408-4679-A663-5286FF2D7741}" sibTransId="{76643144-0F4D-4DBA-9BA5-B801CB3724BD}"/>
    <dgm:cxn modelId="{4CAEBEDF-DDFB-4B10-ADC4-1A5D9CF30A65}" type="presOf" srcId="{2FFC1B6C-98AC-4EBA-AAAC-FBED0CE1D2DE}" destId="{71C4817C-3E66-4766-B839-3BEBB964820C}" srcOrd="0" destOrd="0" presId="urn:microsoft.com/office/officeart/2005/8/layout/process4"/>
    <dgm:cxn modelId="{ED2EC2E3-7B76-496E-824A-0800DDAA728F}" srcId="{554051E9-3DF9-4386-84D8-307E8A779D8D}" destId="{EFD3F7CD-7BF9-4EE5-AE6A-AEB181D81E88}" srcOrd="5" destOrd="0" parTransId="{F6EBF715-FAC4-4ACE-B0DC-8BFC177E4B87}" sibTransId="{EAA88E52-9593-4285-9BDC-241FF0BF825A}"/>
    <dgm:cxn modelId="{27D1BCDA-ED24-4AB9-99EA-87D1F2F4B2EB}" srcId="{554051E9-3DF9-4386-84D8-307E8A779D8D}" destId="{D7301317-7C5A-472F-BF7F-B58A1C2C7620}" srcOrd="4" destOrd="0" parTransId="{B0AF10CF-B1EF-4D9D-B14A-EC44B7E835DE}" sibTransId="{9804E165-92B5-4E9E-BCF7-8BA407142A65}"/>
    <dgm:cxn modelId="{FE86FA53-8BE3-43B3-8650-E56FC3568B72}" type="presOf" srcId="{554051E9-3DF9-4386-84D8-307E8A779D8D}" destId="{3512A01C-1B8A-4C63-8889-C820F7DCE4DA}" srcOrd="0" destOrd="0" presId="urn:microsoft.com/office/officeart/2005/8/layout/process4"/>
    <dgm:cxn modelId="{F754A71C-F093-4CAB-97AA-2351B989FDCB}" type="presOf" srcId="{EFD3F7CD-7BF9-4EE5-AE6A-AEB181D81E88}" destId="{EF17AAE3-C484-4787-B79A-C10F7CE5A23D}" srcOrd="0" destOrd="0" presId="urn:microsoft.com/office/officeart/2005/8/layout/process4"/>
    <dgm:cxn modelId="{DF5A6B27-D459-422F-BF1F-FCB5129FF4CF}" type="presOf" srcId="{6CE9C6B3-E041-47AC-83FB-D45E708DDD2E}" destId="{FD30D39C-4C33-4843-B491-F7D1E654A2EF}" srcOrd="0" destOrd="0" presId="urn:microsoft.com/office/officeart/2005/8/layout/process4"/>
    <dgm:cxn modelId="{C479EC06-DF5F-4A8F-A770-0E5BC83B5FE6}" srcId="{554051E9-3DF9-4386-84D8-307E8A779D8D}" destId="{2FFC1B6C-98AC-4EBA-AAAC-FBED0CE1D2DE}" srcOrd="6" destOrd="0" parTransId="{478C8A93-F889-4E1D-9821-03437EF6F9EF}" sibTransId="{39493616-14D7-414A-9725-31A48674D1C9}"/>
    <dgm:cxn modelId="{1C882F43-AC52-47F7-AFB0-80729EBE4C83}" type="presParOf" srcId="{3512A01C-1B8A-4C63-8889-C820F7DCE4DA}" destId="{D2250020-1FDB-4DBD-90B9-613BD5F5D61F}" srcOrd="0" destOrd="0" presId="urn:microsoft.com/office/officeart/2005/8/layout/process4"/>
    <dgm:cxn modelId="{A8472226-4230-4B05-8205-0B9E4B102E8A}" type="presParOf" srcId="{D2250020-1FDB-4DBD-90B9-613BD5F5D61F}" destId="{FD30D39C-4C33-4843-B491-F7D1E654A2EF}" srcOrd="0" destOrd="0" presId="urn:microsoft.com/office/officeart/2005/8/layout/process4"/>
    <dgm:cxn modelId="{4EBEF999-B87C-4B19-81BA-AD029110DC24}" type="presParOf" srcId="{3512A01C-1B8A-4C63-8889-C820F7DCE4DA}" destId="{574596B4-4A4A-4DB2-A895-EE76FF786C1F}" srcOrd="1" destOrd="0" presId="urn:microsoft.com/office/officeart/2005/8/layout/process4"/>
    <dgm:cxn modelId="{DF557315-3AE3-4EE4-8F13-CAD3E6327D59}" type="presParOf" srcId="{3512A01C-1B8A-4C63-8889-C820F7DCE4DA}" destId="{64E4A85B-0F3A-4844-B507-B2F361434A5A}" srcOrd="2" destOrd="0" presId="urn:microsoft.com/office/officeart/2005/8/layout/process4"/>
    <dgm:cxn modelId="{3E73337A-3434-456B-B3B1-DE888D9032F4}" type="presParOf" srcId="{64E4A85B-0F3A-4844-B507-B2F361434A5A}" destId="{71C4817C-3E66-4766-B839-3BEBB964820C}" srcOrd="0" destOrd="0" presId="urn:microsoft.com/office/officeart/2005/8/layout/process4"/>
    <dgm:cxn modelId="{F5ED61E1-4D25-458E-805E-6B347F785268}" type="presParOf" srcId="{3512A01C-1B8A-4C63-8889-C820F7DCE4DA}" destId="{AAA2C0DC-D807-4334-B106-0CAFD614923C}" srcOrd="3" destOrd="0" presId="urn:microsoft.com/office/officeart/2005/8/layout/process4"/>
    <dgm:cxn modelId="{B92AFB25-7515-4B02-BD99-CF63568B2730}" type="presParOf" srcId="{3512A01C-1B8A-4C63-8889-C820F7DCE4DA}" destId="{BCFE6740-D887-4E93-BBF7-302822A91D7E}" srcOrd="4" destOrd="0" presId="urn:microsoft.com/office/officeart/2005/8/layout/process4"/>
    <dgm:cxn modelId="{1AEFF7D9-E5BC-4E66-8A8B-343B5CA7BA5D}" type="presParOf" srcId="{BCFE6740-D887-4E93-BBF7-302822A91D7E}" destId="{EF17AAE3-C484-4787-B79A-C10F7CE5A23D}" srcOrd="0" destOrd="0" presId="urn:microsoft.com/office/officeart/2005/8/layout/process4"/>
    <dgm:cxn modelId="{B480A524-18EE-43CA-8B73-85F4620F568E}" type="presParOf" srcId="{3512A01C-1B8A-4C63-8889-C820F7DCE4DA}" destId="{33F475D9-6099-4152-B9FC-AC754ED885AA}" srcOrd="5" destOrd="0" presId="urn:microsoft.com/office/officeart/2005/8/layout/process4"/>
    <dgm:cxn modelId="{41684508-AEFD-42CB-B197-F59B47CBF136}" type="presParOf" srcId="{3512A01C-1B8A-4C63-8889-C820F7DCE4DA}" destId="{6A53876A-7FA7-40D4-A5EC-D2D031913066}" srcOrd="6" destOrd="0" presId="urn:microsoft.com/office/officeart/2005/8/layout/process4"/>
    <dgm:cxn modelId="{F342694D-B0F9-4757-AAE7-DDAA13590D2D}" type="presParOf" srcId="{6A53876A-7FA7-40D4-A5EC-D2D031913066}" destId="{768ACDDD-0F27-4B69-9601-A42E12F2AC8F}" srcOrd="0" destOrd="0" presId="urn:microsoft.com/office/officeart/2005/8/layout/process4"/>
    <dgm:cxn modelId="{4328F60D-05C2-4915-BF5E-FC9F7B5BDF5D}" type="presParOf" srcId="{3512A01C-1B8A-4C63-8889-C820F7DCE4DA}" destId="{210C8079-957F-4198-B2DE-A44E4CB0BEEC}" srcOrd="7" destOrd="0" presId="urn:microsoft.com/office/officeart/2005/8/layout/process4"/>
    <dgm:cxn modelId="{FEDF2444-2FA4-4029-B0C5-8552AFA5822F}" type="presParOf" srcId="{3512A01C-1B8A-4C63-8889-C820F7DCE4DA}" destId="{1AEDD2C9-54D1-4CC9-9B6E-9A9ACAD3D313}" srcOrd="8" destOrd="0" presId="urn:microsoft.com/office/officeart/2005/8/layout/process4"/>
    <dgm:cxn modelId="{EB5C9494-35F5-4028-9C62-4BFA2BE6A061}" type="presParOf" srcId="{1AEDD2C9-54D1-4CC9-9B6E-9A9ACAD3D313}" destId="{46E9E51D-9284-4891-8232-798520F3ED5E}" srcOrd="0" destOrd="0" presId="urn:microsoft.com/office/officeart/2005/8/layout/process4"/>
    <dgm:cxn modelId="{78AE0C99-4D29-47C5-8D23-5A7706B6F211}" type="presParOf" srcId="{3512A01C-1B8A-4C63-8889-C820F7DCE4DA}" destId="{07B314F3-E906-4F59-8E48-2B84A7085799}" srcOrd="9" destOrd="0" presId="urn:microsoft.com/office/officeart/2005/8/layout/process4"/>
    <dgm:cxn modelId="{94F9B084-3406-4434-B122-D06BD7D9B022}" type="presParOf" srcId="{3512A01C-1B8A-4C63-8889-C820F7DCE4DA}" destId="{6A79FBA4-AD28-475A-A568-A1E9CA0B954F}" srcOrd="10" destOrd="0" presId="urn:microsoft.com/office/officeart/2005/8/layout/process4"/>
    <dgm:cxn modelId="{C5BA59BD-1B01-4DF8-8470-474D88155465}" type="presParOf" srcId="{6A79FBA4-AD28-475A-A568-A1E9CA0B954F}" destId="{47D528A5-51B2-4F6F-A63C-2072325981AA}" srcOrd="0" destOrd="0" presId="urn:microsoft.com/office/officeart/2005/8/layout/process4"/>
    <dgm:cxn modelId="{6C41E6DD-D13E-43A7-8229-EB4109BFF0C7}" type="presParOf" srcId="{3512A01C-1B8A-4C63-8889-C820F7DCE4DA}" destId="{DA38BF96-D5CD-497B-87F0-6316AC9CA4BF}" srcOrd="11" destOrd="0" presId="urn:microsoft.com/office/officeart/2005/8/layout/process4"/>
    <dgm:cxn modelId="{A559DE77-112B-476A-B6EF-10E715038476}" type="presParOf" srcId="{3512A01C-1B8A-4C63-8889-C820F7DCE4DA}" destId="{C59528B0-339F-422C-B555-CBEC861EF703}" srcOrd="12" destOrd="0" presId="urn:microsoft.com/office/officeart/2005/8/layout/process4"/>
    <dgm:cxn modelId="{AFF14339-94DD-4ED7-9EDD-C3C8AA4AB617}" type="presParOf" srcId="{C59528B0-339F-422C-B555-CBEC861EF703}" destId="{E5944225-65F5-439E-A0A6-AF54F1BA6707}" srcOrd="0" destOrd="0" presId="urn:microsoft.com/office/officeart/2005/8/layout/process4"/>
    <dgm:cxn modelId="{3886A9DB-604A-4A84-8685-F9CD07E62FF8}" type="presParOf" srcId="{3512A01C-1B8A-4C63-8889-C820F7DCE4DA}" destId="{51574271-D1E6-49C1-AE44-794D65A60D9E}" srcOrd="13" destOrd="0" presId="urn:microsoft.com/office/officeart/2005/8/layout/process4"/>
    <dgm:cxn modelId="{03FC3C6E-5AFA-4F46-B71C-AEBAEF7A1BCA}" type="presParOf" srcId="{3512A01C-1B8A-4C63-8889-C820F7DCE4DA}" destId="{AFCFB928-E23A-4009-9ECF-89120EFCA3B2}" srcOrd="14" destOrd="0" presId="urn:microsoft.com/office/officeart/2005/8/layout/process4"/>
    <dgm:cxn modelId="{F42C2351-2963-4A5C-B35B-96A3D9B67325}" type="presParOf" srcId="{AFCFB928-E23A-4009-9ECF-89120EFCA3B2}" destId="{248F23DE-32EB-4B17-93CF-A5273C46892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378936-BAF8-4DFE-BE5E-E9E483DF2497}" type="doc">
      <dgm:prSet loTypeId="urn:microsoft.com/office/officeart/2005/8/layout/default#1" loCatId="list" qsTypeId="urn:microsoft.com/office/officeart/2005/8/quickstyle/3d9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BAE7EF9-26E4-4D9A-B98A-52C288D2429F}">
      <dgm:prSet/>
      <dgm:spPr/>
      <dgm:t>
        <a:bodyPr/>
        <a:lstStyle/>
        <a:p>
          <a:pPr rtl="0"/>
          <a:r>
            <a:rPr lang="en-US" dirty="0" smtClean="0"/>
            <a:t>1. Strategic Management</a:t>
          </a:r>
          <a:endParaRPr lang="en-US" dirty="0"/>
        </a:p>
      </dgm:t>
    </dgm:pt>
    <dgm:pt modelId="{493BBF01-44E1-49BF-BB62-859DBA509A86}" type="parTrans" cxnId="{0D0AD2E8-E08C-4E74-9446-67144E1314F4}">
      <dgm:prSet/>
      <dgm:spPr/>
      <dgm:t>
        <a:bodyPr/>
        <a:lstStyle/>
        <a:p>
          <a:endParaRPr lang="en-US"/>
        </a:p>
      </dgm:t>
    </dgm:pt>
    <dgm:pt modelId="{FC0C5C76-98B2-4A31-BE04-6480316B5C98}" type="sibTrans" cxnId="{0D0AD2E8-E08C-4E74-9446-67144E1314F4}">
      <dgm:prSet/>
      <dgm:spPr/>
      <dgm:t>
        <a:bodyPr/>
        <a:lstStyle/>
        <a:p>
          <a:endParaRPr lang="en-US"/>
        </a:p>
      </dgm:t>
    </dgm:pt>
    <dgm:pt modelId="{20748C43-8874-4B93-81EB-7C9669631067}">
      <dgm:prSet/>
      <dgm:spPr/>
      <dgm:t>
        <a:bodyPr/>
        <a:lstStyle/>
        <a:p>
          <a:pPr rtl="0"/>
          <a:r>
            <a:rPr lang="en-US" dirty="0" smtClean="0"/>
            <a:t>2. Curriculum</a:t>
          </a:r>
          <a:endParaRPr lang="en-US" dirty="0"/>
        </a:p>
      </dgm:t>
    </dgm:pt>
    <dgm:pt modelId="{B5C32DAF-5DE5-454A-A4C8-F205BA50B6C5}" type="parTrans" cxnId="{5694A3FA-32EB-49F1-A044-0B746A773D50}">
      <dgm:prSet/>
      <dgm:spPr/>
      <dgm:t>
        <a:bodyPr/>
        <a:lstStyle/>
        <a:p>
          <a:endParaRPr lang="en-US"/>
        </a:p>
      </dgm:t>
    </dgm:pt>
    <dgm:pt modelId="{1B576252-284D-47AF-856B-DBEFD7C0F324}" type="sibTrans" cxnId="{5694A3FA-32EB-49F1-A044-0B746A773D50}">
      <dgm:prSet/>
      <dgm:spPr/>
      <dgm:t>
        <a:bodyPr/>
        <a:lstStyle/>
        <a:p>
          <a:endParaRPr lang="en-US"/>
        </a:p>
      </dgm:t>
    </dgm:pt>
    <dgm:pt modelId="{159859E5-9DAF-42DF-B0E5-B4EE8791F0E4}">
      <dgm:prSet/>
      <dgm:spPr/>
      <dgm:t>
        <a:bodyPr/>
        <a:lstStyle/>
        <a:p>
          <a:pPr rtl="0"/>
          <a:r>
            <a:rPr lang="en-US" dirty="0" smtClean="0"/>
            <a:t>3. Students</a:t>
          </a:r>
          <a:endParaRPr lang="en-US" dirty="0"/>
        </a:p>
      </dgm:t>
    </dgm:pt>
    <dgm:pt modelId="{8628D6F9-2A76-40A3-BDC6-25D94DC6FDAE}" type="parTrans" cxnId="{4FE3D5EF-F101-47E5-8D79-BBF2DDC8E88E}">
      <dgm:prSet/>
      <dgm:spPr/>
      <dgm:t>
        <a:bodyPr/>
        <a:lstStyle/>
        <a:p>
          <a:endParaRPr lang="en-US"/>
        </a:p>
      </dgm:t>
    </dgm:pt>
    <dgm:pt modelId="{BEE88C4F-18BA-43D9-9D31-DD6401F9A74D}" type="sibTrans" cxnId="{4FE3D5EF-F101-47E5-8D79-BBF2DDC8E88E}">
      <dgm:prSet/>
      <dgm:spPr/>
      <dgm:t>
        <a:bodyPr/>
        <a:lstStyle/>
        <a:p>
          <a:endParaRPr lang="en-US"/>
        </a:p>
      </dgm:t>
    </dgm:pt>
    <dgm:pt modelId="{628B6CB9-4B91-4966-8F44-5F162E2AAE8E}">
      <dgm:prSet/>
      <dgm:spPr/>
      <dgm:t>
        <a:bodyPr/>
        <a:lstStyle/>
        <a:p>
          <a:pPr rtl="0"/>
          <a:r>
            <a:rPr lang="en-US" dirty="0" smtClean="0"/>
            <a:t>4. Faculty </a:t>
          </a:r>
          <a:endParaRPr lang="en-US" dirty="0"/>
        </a:p>
      </dgm:t>
    </dgm:pt>
    <dgm:pt modelId="{E5A44B7D-60C2-4D91-B13A-2AC0EAA0BF06}" type="parTrans" cxnId="{537BCD54-F53B-4FCB-A7C1-48591563CD5D}">
      <dgm:prSet/>
      <dgm:spPr/>
      <dgm:t>
        <a:bodyPr/>
        <a:lstStyle/>
        <a:p>
          <a:endParaRPr lang="en-US"/>
        </a:p>
      </dgm:t>
    </dgm:pt>
    <dgm:pt modelId="{38B71F7D-BC3B-4D31-86FB-80F75E270ED3}" type="sibTrans" cxnId="{537BCD54-F53B-4FCB-A7C1-48591563CD5D}">
      <dgm:prSet/>
      <dgm:spPr/>
      <dgm:t>
        <a:bodyPr/>
        <a:lstStyle/>
        <a:p>
          <a:endParaRPr lang="en-US"/>
        </a:p>
      </dgm:t>
    </dgm:pt>
    <dgm:pt modelId="{E7E25E2B-2CD1-4BF4-AC33-D4196DEE1380}">
      <dgm:prSet/>
      <dgm:spPr/>
      <dgm:t>
        <a:bodyPr/>
        <a:lstStyle/>
        <a:p>
          <a:pPr rtl="0"/>
          <a:r>
            <a:rPr lang="en-US" dirty="0" smtClean="0"/>
            <a:t>5. Research and Development </a:t>
          </a:r>
          <a:endParaRPr lang="en-US" dirty="0"/>
        </a:p>
      </dgm:t>
    </dgm:pt>
    <dgm:pt modelId="{49D40C5A-EBE7-4607-A914-C0604B3A31B7}" type="parTrans" cxnId="{991B95FD-964F-4375-A243-1C8ABAAE16E1}">
      <dgm:prSet/>
      <dgm:spPr/>
      <dgm:t>
        <a:bodyPr/>
        <a:lstStyle/>
        <a:p>
          <a:endParaRPr lang="en-US"/>
        </a:p>
      </dgm:t>
    </dgm:pt>
    <dgm:pt modelId="{4912B87A-66AE-4C36-835C-736D28E4A669}" type="sibTrans" cxnId="{991B95FD-964F-4375-A243-1C8ABAAE16E1}">
      <dgm:prSet/>
      <dgm:spPr/>
      <dgm:t>
        <a:bodyPr/>
        <a:lstStyle/>
        <a:p>
          <a:endParaRPr lang="en-US"/>
        </a:p>
      </dgm:t>
    </dgm:pt>
    <dgm:pt modelId="{E0EC78B7-C914-4243-B0A1-38F04A483CAC}">
      <dgm:prSet/>
      <dgm:spPr/>
      <dgm:t>
        <a:bodyPr/>
        <a:lstStyle/>
        <a:p>
          <a:pPr rtl="0"/>
          <a:r>
            <a:rPr lang="en-US" dirty="0" smtClean="0"/>
            <a:t>6. Social Responsibilities</a:t>
          </a:r>
          <a:endParaRPr lang="en-US" dirty="0"/>
        </a:p>
      </dgm:t>
    </dgm:pt>
    <dgm:pt modelId="{7285B057-2C71-4D33-B66E-3307F31A7764}" type="parTrans" cxnId="{AF3BB86C-9589-4649-B1E7-9B095C01AE57}">
      <dgm:prSet/>
      <dgm:spPr/>
      <dgm:t>
        <a:bodyPr/>
        <a:lstStyle/>
        <a:p>
          <a:endParaRPr lang="en-US"/>
        </a:p>
      </dgm:t>
    </dgm:pt>
    <dgm:pt modelId="{EE8A8AF8-9264-419E-992F-194A9F76E2C6}" type="sibTrans" cxnId="{AF3BB86C-9589-4649-B1E7-9B095C01AE57}">
      <dgm:prSet/>
      <dgm:spPr/>
      <dgm:t>
        <a:bodyPr/>
        <a:lstStyle/>
        <a:p>
          <a:endParaRPr lang="en-US"/>
        </a:p>
      </dgm:t>
    </dgm:pt>
    <dgm:pt modelId="{CF51A8E1-1110-4686-9C5C-580599896BD8}">
      <dgm:prSet/>
      <dgm:spPr/>
      <dgm:t>
        <a:bodyPr/>
        <a:lstStyle/>
        <a:p>
          <a:pPr rtl="0"/>
          <a:r>
            <a:rPr lang="en-US" dirty="0" smtClean="0"/>
            <a:t>7. Resources</a:t>
          </a:r>
          <a:endParaRPr lang="en-US" dirty="0"/>
        </a:p>
      </dgm:t>
    </dgm:pt>
    <dgm:pt modelId="{37CDEC19-8522-4428-A0E5-04BFD4129529}" type="parTrans" cxnId="{D13E59ED-848B-4418-AD00-B57EB2AA6811}">
      <dgm:prSet/>
      <dgm:spPr/>
      <dgm:t>
        <a:bodyPr/>
        <a:lstStyle/>
        <a:p>
          <a:endParaRPr lang="en-US"/>
        </a:p>
      </dgm:t>
    </dgm:pt>
    <dgm:pt modelId="{F5C24994-29F6-4D21-8959-52CCED81EE9D}" type="sibTrans" cxnId="{D13E59ED-848B-4418-AD00-B57EB2AA6811}">
      <dgm:prSet/>
      <dgm:spPr/>
      <dgm:t>
        <a:bodyPr/>
        <a:lstStyle/>
        <a:p>
          <a:endParaRPr lang="en-US"/>
        </a:p>
      </dgm:t>
    </dgm:pt>
    <dgm:pt modelId="{D5E1B052-CFCE-4CF7-A4CD-6776209BB66D}">
      <dgm:prSet/>
      <dgm:spPr/>
      <dgm:t>
        <a:bodyPr/>
        <a:lstStyle/>
        <a:p>
          <a:pPr rtl="0"/>
          <a:r>
            <a:rPr lang="en-US" dirty="0" smtClean="0"/>
            <a:t>8. Academic &amp; Corporate Linkages</a:t>
          </a:r>
          <a:endParaRPr lang="en-US" dirty="0"/>
        </a:p>
      </dgm:t>
    </dgm:pt>
    <dgm:pt modelId="{40D9C57F-5776-4A55-8CAA-60038FDA5212}" type="parTrans" cxnId="{1A2EBF48-8743-44FB-825C-60D8A6304926}">
      <dgm:prSet/>
      <dgm:spPr/>
      <dgm:t>
        <a:bodyPr/>
        <a:lstStyle/>
        <a:p>
          <a:endParaRPr lang="en-US"/>
        </a:p>
      </dgm:t>
    </dgm:pt>
    <dgm:pt modelId="{A29EB3FA-E2A4-4341-9AB0-507804E790C4}" type="sibTrans" cxnId="{1A2EBF48-8743-44FB-825C-60D8A6304926}">
      <dgm:prSet/>
      <dgm:spPr/>
      <dgm:t>
        <a:bodyPr/>
        <a:lstStyle/>
        <a:p>
          <a:endParaRPr lang="en-US"/>
        </a:p>
      </dgm:t>
    </dgm:pt>
    <dgm:pt modelId="{4DAA0D0C-6685-47C7-991F-333E09E52182}">
      <dgm:prSet/>
      <dgm:spPr/>
      <dgm:t>
        <a:bodyPr/>
        <a:lstStyle/>
        <a:p>
          <a:pPr rtl="0"/>
          <a:r>
            <a:rPr lang="en-US" dirty="0" smtClean="0"/>
            <a:t>9. Admission &amp; Examination Policy</a:t>
          </a:r>
          <a:endParaRPr lang="en-US" dirty="0"/>
        </a:p>
      </dgm:t>
    </dgm:pt>
    <dgm:pt modelId="{50345FA9-9ECB-4BCA-B1C2-A621FCBEAEF3}" type="parTrans" cxnId="{72A9DD5E-6C28-43FB-89D5-91AECE6EE5E4}">
      <dgm:prSet/>
      <dgm:spPr/>
      <dgm:t>
        <a:bodyPr/>
        <a:lstStyle/>
        <a:p>
          <a:endParaRPr lang="en-US"/>
        </a:p>
      </dgm:t>
    </dgm:pt>
    <dgm:pt modelId="{E5BB1F75-1306-4628-B31B-6CD1B3545176}" type="sibTrans" cxnId="{72A9DD5E-6C28-43FB-89D5-91AECE6EE5E4}">
      <dgm:prSet/>
      <dgm:spPr/>
      <dgm:t>
        <a:bodyPr/>
        <a:lstStyle/>
        <a:p>
          <a:endParaRPr lang="en-US"/>
        </a:p>
      </dgm:t>
    </dgm:pt>
    <dgm:pt modelId="{97E566BA-30DC-4264-BDB0-A3F1A795080B}" type="pres">
      <dgm:prSet presAssocID="{12378936-BAF8-4DFE-BE5E-E9E483DF249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34BBB3-0D51-46A3-A8FA-D47CC211E7AD}" type="pres">
      <dgm:prSet presAssocID="{6BAE7EF9-26E4-4D9A-B98A-52C288D2429F}" presName="node" presStyleLbl="node1" presStyleIdx="0" presStyleCnt="9" custLinFactNeighborX="1643" custLinFactNeighborY="-3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58EC3A-BAF3-4BD0-8272-63D188D3FCA7}" type="pres">
      <dgm:prSet presAssocID="{FC0C5C76-98B2-4A31-BE04-6480316B5C98}" presName="sibTrans" presStyleCnt="0"/>
      <dgm:spPr/>
      <dgm:t>
        <a:bodyPr/>
        <a:lstStyle/>
        <a:p>
          <a:endParaRPr lang="en-US"/>
        </a:p>
      </dgm:t>
    </dgm:pt>
    <dgm:pt modelId="{9CB5300A-E44F-45FA-A247-0F1B0A1043B8}" type="pres">
      <dgm:prSet presAssocID="{20748C43-8874-4B93-81EB-7C9669631067}" presName="node" presStyleLbl="node1" presStyleIdx="1" presStyleCnt="9" custLinFactNeighborY="-39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99A5E2-A931-417B-A215-829FF3930ACE}" type="pres">
      <dgm:prSet presAssocID="{1B576252-284D-47AF-856B-DBEFD7C0F324}" presName="sibTrans" presStyleCnt="0"/>
      <dgm:spPr/>
      <dgm:t>
        <a:bodyPr/>
        <a:lstStyle/>
        <a:p>
          <a:endParaRPr lang="en-US"/>
        </a:p>
      </dgm:t>
    </dgm:pt>
    <dgm:pt modelId="{790F3028-6B89-49D3-A2A7-E320BCD8FC64}" type="pres">
      <dgm:prSet presAssocID="{159859E5-9DAF-42DF-B0E5-B4EE8791F0E4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7F9FB-A1B3-45E5-8567-D66B0F8C43FA}" type="pres">
      <dgm:prSet presAssocID="{BEE88C4F-18BA-43D9-9D31-DD6401F9A74D}" presName="sibTrans" presStyleCnt="0"/>
      <dgm:spPr/>
      <dgm:t>
        <a:bodyPr/>
        <a:lstStyle/>
        <a:p>
          <a:endParaRPr lang="en-US"/>
        </a:p>
      </dgm:t>
    </dgm:pt>
    <dgm:pt modelId="{A6115F1C-47AE-47A0-808C-296A763C3C15}" type="pres">
      <dgm:prSet presAssocID="{628B6CB9-4B91-4966-8F44-5F162E2AAE8E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C85B20-A144-4AB8-9BEA-4F50D4AD15F8}" type="pres">
      <dgm:prSet presAssocID="{38B71F7D-BC3B-4D31-86FB-80F75E270ED3}" presName="sibTrans" presStyleCnt="0"/>
      <dgm:spPr/>
      <dgm:t>
        <a:bodyPr/>
        <a:lstStyle/>
        <a:p>
          <a:endParaRPr lang="en-US"/>
        </a:p>
      </dgm:t>
    </dgm:pt>
    <dgm:pt modelId="{A772E45E-9F8F-418B-8635-8E50C57D6DFF}" type="pres">
      <dgm:prSet presAssocID="{E7E25E2B-2CD1-4BF4-AC33-D4196DEE138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5E46E-D5EE-42C1-8F09-F5D17AD69477}" type="pres">
      <dgm:prSet presAssocID="{4912B87A-66AE-4C36-835C-736D28E4A669}" presName="sibTrans" presStyleCnt="0"/>
      <dgm:spPr/>
      <dgm:t>
        <a:bodyPr/>
        <a:lstStyle/>
        <a:p>
          <a:endParaRPr lang="en-US"/>
        </a:p>
      </dgm:t>
    </dgm:pt>
    <dgm:pt modelId="{2F906824-A979-4FE0-BD61-E8D2D7D91333}" type="pres">
      <dgm:prSet presAssocID="{E0EC78B7-C914-4243-B0A1-38F04A483CA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D4B1F-C400-4A13-A09C-CBBEB5477377}" type="pres">
      <dgm:prSet presAssocID="{EE8A8AF8-9264-419E-992F-194A9F76E2C6}" presName="sibTrans" presStyleCnt="0"/>
      <dgm:spPr/>
      <dgm:t>
        <a:bodyPr/>
        <a:lstStyle/>
        <a:p>
          <a:endParaRPr lang="en-US"/>
        </a:p>
      </dgm:t>
    </dgm:pt>
    <dgm:pt modelId="{54A78C7F-92CB-4AAA-AAD5-90E8A59E1B29}" type="pres">
      <dgm:prSet presAssocID="{CF51A8E1-1110-4686-9C5C-580599896BD8}" presName="node" presStyleLbl="node1" presStyleIdx="6" presStyleCnt="9" custLinFactNeighborX="50" custLinFactNeighborY="-32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2D6B0-0D00-44BE-BB72-222C1987D0B0}" type="pres">
      <dgm:prSet presAssocID="{F5C24994-29F6-4D21-8959-52CCED81EE9D}" presName="sibTrans" presStyleCnt="0"/>
      <dgm:spPr/>
      <dgm:t>
        <a:bodyPr/>
        <a:lstStyle/>
        <a:p>
          <a:endParaRPr lang="en-US"/>
        </a:p>
      </dgm:t>
    </dgm:pt>
    <dgm:pt modelId="{C6E55EE3-DB9D-4726-82B5-F3F2C3CA0171}" type="pres">
      <dgm:prSet presAssocID="{D5E1B052-CFCE-4CF7-A4CD-6776209BB66D}" presName="node" presStyleLbl="node1" presStyleIdx="7" presStyleCnt="9" custLinFactNeighborX="-2194" custLinFactNeighborY="-32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BD5518-0604-47CC-A0DD-612897901F85}" type="pres">
      <dgm:prSet presAssocID="{A29EB3FA-E2A4-4341-9AB0-507804E790C4}" presName="sibTrans" presStyleCnt="0"/>
      <dgm:spPr/>
      <dgm:t>
        <a:bodyPr/>
        <a:lstStyle/>
        <a:p>
          <a:endParaRPr lang="en-US"/>
        </a:p>
      </dgm:t>
    </dgm:pt>
    <dgm:pt modelId="{A98F509E-6148-49C6-819D-9340B9D4C9AC}" type="pres">
      <dgm:prSet presAssocID="{4DAA0D0C-6685-47C7-991F-333E09E52182}" presName="node" presStyleLbl="node1" presStyleIdx="8" presStyleCnt="9" custLinFactNeighborX="-1071" custLinFactNeighborY="-32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94A3FA-32EB-49F1-A044-0B746A773D50}" srcId="{12378936-BAF8-4DFE-BE5E-E9E483DF2497}" destId="{20748C43-8874-4B93-81EB-7C9669631067}" srcOrd="1" destOrd="0" parTransId="{B5C32DAF-5DE5-454A-A4C8-F205BA50B6C5}" sibTransId="{1B576252-284D-47AF-856B-DBEFD7C0F324}"/>
    <dgm:cxn modelId="{991B95FD-964F-4375-A243-1C8ABAAE16E1}" srcId="{12378936-BAF8-4DFE-BE5E-E9E483DF2497}" destId="{E7E25E2B-2CD1-4BF4-AC33-D4196DEE1380}" srcOrd="4" destOrd="0" parTransId="{49D40C5A-EBE7-4607-A914-C0604B3A31B7}" sibTransId="{4912B87A-66AE-4C36-835C-736D28E4A669}"/>
    <dgm:cxn modelId="{E532BAF2-1B6E-42FC-8805-C1380A75373F}" type="presOf" srcId="{6BAE7EF9-26E4-4D9A-B98A-52C288D2429F}" destId="{5334BBB3-0D51-46A3-A8FA-D47CC211E7AD}" srcOrd="0" destOrd="0" presId="urn:microsoft.com/office/officeart/2005/8/layout/default#1"/>
    <dgm:cxn modelId="{4FE3D5EF-F101-47E5-8D79-BBF2DDC8E88E}" srcId="{12378936-BAF8-4DFE-BE5E-E9E483DF2497}" destId="{159859E5-9DAF-42DF-B0E5-B4EE8791F0E4}" srcOrd="2" destOrd="0" parTransId="{8628D6F9-2A76-40A3-BDC6-25D94DC6FDAE}" sibTransId="{BEE88C4F-18BA-43D9-9D31-DD6401F9A74D}"/>
    <dgm:cxn modelId="{0D0AD2E8-E08C-4E74-9446-67144E1314F4}" srcId="{12378936-BAF8-4DFE-BE5E-E9E483DF2497}" destId="{6BAE7EF9-26E4-4D9A-B98A-52C288D2429F}" srcOrd="0" destOrd="0" parTransId="{493BBF01-44E1-49BF-BB62-859DBA509A86}" sibTransId="{FC0C5C76-98B2-4A31-BE04-6480316B5C98}"/>
    <dgm:cxn modelId="{E5B63CF2-CCF6-4F7A-950E-679D00B1B2A0}" type="presOf" srcId="{E0EC78B7-C914-4243-B0A1-38F04A483CAC}" destId="{2F906824-A979-4FE0-BD61-E8D2D7D91333}" srcOrd="0" destOrd="0" presId="urn:microsoft.com/office/officeart/2005/8/layout/default#1"/>
    <dgm:cxn modelId="{1A2EBF48-8743-44FB-825C-60D8A6304926}" srcId="{12378936-BAF8-4DFE-BE5E-E9E483DF2497}" destId="{D5E1B052-CFCE-4CF7-A4CD-6776209BB66D}" srcOrd="7" destOrd="0" parTransId="{40D9C57F-5776-4A55-8CAA-60038FDA5212}" sibTransId="{A29EB3FA-E2A4-4341-9AB0-507804E790C4}"/>
    <dgm:cxn modelId="{D13E59ED-848B-4418-AD00-B57EB2AA6811}" srcId="{12378936-BAF8-4DFE-BE5E-E9E483DF2497}" destId="{CF51A8E1-1110-4686-9C5C-580599896BD8}" srcOrd="6" destOrd="0" parTransId="{37CDEC19-8522-4428-A0E5-04BFD4129529}" sibTransId="{F5C24994-29F6-4D21-8959-52CCED81EE9D}"/>
    <dgm:cxn modelId="{57566080-8231-4A82-B9AC-038ACB3FAE80}" type="presOf" srcId="{D5E1B052-CFCE-4CF7-A4CD-6776209BB66D}" destId="{C6E55EE3-DB9D-4726-82B5-F3F2C3CA0171}" srcOrd="0" destOrd="0" presId="urn:microsoft.com/office/officeart/2005/8/layout/default#1"/>
    <dgm:cxn modelId="{B7628D26-6493-406C-898B-ABA890CC3B05}" type="presOf" srcId="{E7E25E2B-2CD1-4BF4-AC33-D4196DEE1380}" destId="{A772E45E-9F8F-418B-8635-8E50C57D6DFF}" srcOrd="0" destOrd="0" presId="urn:microsoft.com/office/officeart/2005/8/layout/default#1"/>
    <dgm:cxn modelId="{66FE780F-B061-4969-BEB0-0CEEDAAEB50A}" type="presOf" srcId="{20748C43-8874-4B93-81EB-7C9669631067}" destId="{9CB5300A-E44F-45FA-A247-0F1B0A1043B8}" srcOrd="0" destOrd="0" presId="urn:microsoft.com/office/officeart/2005/8/layout/default#1"/>
    <dgm:cxn modelId="{537BCD54-F53B-4FCB-A7C1-48591563CD5D}" srcId="{12378936-BAF8-4DFE-BE5E-E9E483DF2497}" destId="{628B6CB9-4B91-4966-8F44-5F162E2AAE8E}" srcOrd="3" destOrd="0" parTransId="{E5A44B7D-60C2-4D91-B13A-2AC0EAA0BF06}" sibTransId="{38B71F7D-BC3B-4D31-86FB-80F75E270ED3}"/>
    <dgm:cxn modelId="{72A9DD5E-6C28-43FB-89D5-91AECE6EE5E4}" srcId="{12378936-BAF8-4DFE-BE5E-E9E483DF2497}" destId="{4DAA0D0C-6685-47C7-991F-333E09E52182}" srcOrd="8" destOrd="0" parTransId="{50345FA9-9ECB-4BCA-B1C2-A621FCBEAEF3}" sibTransId="{E5BB1F75-1306-4628-B31B-6CD1B3545176}"/>
    <dgm:cxn modelId="{216A7966-FDB6-4E48-BF08-390C3C927BDC}" type="presOf" srcId="{4DAA0D0C-6685-47C7-991F-333E09E52182}" destId="{A98F509E-6148-49C6-819D-9340B9D4C9AC}" srcOrd="0" destOrd="0" presId="urn:microsoft.com/office/officeart/2005/8/layout/default#1"/>
    <dgm:cxn modelId="{F3DD8711-3515-4CDD-8C66-2712E88065DA}" type="presOf" srcId="{628B6CB9-4B91-4966-8F44-5F162E2AAE8E}" destId="{A6115F1C-47AE-47A0-808C-296A763C3C15}" srcOrd="0" destOrd="0" presId="urn:microsoft.com/office/officeart/2005/8/layout/default#1"/>
    <dgm:cxn modelId="{CAF8ABAA-E8D6-41FF-935C-DC83345EB3B1}" type="presOf" srcId="{CF51A8E1-1110-4686-9C5C-580599896BD8}" destId="{54A78C7F-92CB-4AAA-AAD5-90E8A59E1B29}" srcOrd="0" destOrd="0" presId="urn:microsoft.com/office/officeart/2005/8/layout/default#1"/>
    <dgm:cxn modelId="{FAFE9F4C-EF2C-4C62-882B-B3D302B398A6}" type="presOf" srcId="{159859E5-9DAF-42DF-B0E5-B4EE8791F0E4}" destId="{790F3028-6B89-49D3-A2A7-E320BCD8FC64}" srcOrd="0" destOrd="0" presId="urn:microsoft.com/office/officeart/2005/8/layout/default#1"/>
    <dgm:cxn modelId="{CF6BB4A0-D4BC-49FD-92DB-F599B1820766}" type="presOf" srcId="{12378936-BAF8-4DFE-BE5E-E9E483DF2497}" destId="{97E566BA-30DC-4264-BDB0-A3F1A795080B}" srcOrd="0" destOrd="0" presId="urn:microsoft.com/office/officeart/2005/8/layout/default#1"/>
    <dgm:cxn modelId="{AF3BB86C-9589-4649-B1E7-9B095C01AE57}" srcId="{12378936-BAF8-4DFE-BE5E-E9E483DF2497}" destId="{E0EC78B7-C914-4243-B0A1-38F04A483CAC}" srcOrd="5" destOrd="0" parTransId="{7285B057-2C71-4D33-B66E-3307F31A7764}" sibTransId="{EE8A8AF8-9264-419E-992F-194A9F76E2C6}"/>
    <dgm:cxn modelId="{4BBFDCA1-CAC6-48EA-843D-6E83B089C818}" type="presParOf" srcId="{97E566BA-30DC-4264-BDB0-A3F1A795080B}" destId="{5334BBB3-0D51-46A3-A8FA-D47CC211E7AD}" srcOrd="0" destOrd="0" presId="urn:microsoft.com/office/officeart/2005/8/layout/default#1"/>
    <dgm:cxn modelId="{6EAFE2A9-CFDD-4D2A-B30D-C28B4E4D328D}" type="presParOf" srcId="{97E566BA-30DC-4264-BDB0-A3F1A795080B}" destId="{3F58EC3A-BAF3-4BD0-8272-63D188D3FCA7}" srcOrd="1" destOrd="0" presId="urn:microsoft.com/office/officeart/2005/8/layout/default#1"/>
    <dgm:cxn modelId="{A21EBC46-0C88-4319-82BB-2AD9896C4858}" type="presParOf" srcId="{97E566BA-30DC-4264-BDB0-A3F1A795080B}" destId="{9CB5300A-E44F-45FA-A247-0F1B0A1043B8}" srcOrd="2" destOrd="0" presId="urn:microsoft.com/office/officeart/2005/8/layout/default#1"/>
    <dgm:cxn modelId="{7B34DEF4-AE1A-4E63-AFB9-9E6004890C73}" type="presParOf" srcId="{97E566BA-30DC-4264-BDB0-A3F1A795080B}" destId="{7899A5E2-A931-417B-A215-829FF3930ACE}" srcOrd="3" destOrd="0" presId="urn:microsoft.com/office/officeart/2005/8/layout/default#1"/>
    <dgm:cxn modelId="{332737FF-226D-441B-9445-03F9EF5F44E0}" type="presParOf" srcId="{97E566BA-30DC-4264-BDB0-A3F1A795080B}" destId="{790F3028-6B89-49D3-A2A7-E320BCD8FC64}" srcOrd="4" destOrd="0" presId="urn:microsoft.com/office/officeart/2005/8/layout/default#1"/>
    <dgm:cxn modelId="{7C49014D-5B51-4816-B63B-B6DECB6B6033}" type="presParOf" srcId="{97E566BA-30DC-4264-BDB0-A3F1A795080B}" destId="{BCE7F9FB-A1B3-45E5-8567-D66B0F8C43FA}" srcOrd="5" destOrd="0" presId="urn:microsoft.com/office/officeart/2005/8/layout/default#1"/>
    <dgm:cxn modelId="{DF6728D7-5648-4736-B503-73943880C362}" type="presParOf" srcId="{97E566BA-30DC-4264-BDB0-A3F1A795080B}" destId="{A6115F1C-47AE-47A0-808C-296A763C3C15}" srcOrd="6" destOrd="0" presId="urn:microsoft.com/office/officeart/2005/8/layout/default#1"/>
    <dgm:cxn modelId="{2EFC37A4-4F4F-40D4-9E28-B50558E2757D}" type="presParOf" srcId="{97E566BA-30DC-4264-BDB0-A3F1A795080B}" destId="{20C85B20-A144-4AB8-9BEA-4F50D4AD15F8}" srcOrd="7" destOrd="0" presId="urn:microsoft.com/office/officeart/2005/8/layout/default#1"/>
    <dgm:cxn modelId="{7FD69DD8-47DD-425E-8959-F667A0B9B61A}" type="presParOf" srcId="{97E566BA-30DC-4264-BDB0-A3F1A795080B}" destId="{A772E45E-9F8F-418B-8635-8E50C57D6DFF}" srcOrd="8" destOrd="0" presId="urn:microsoft.com/office/officeart/2005/8/layout/default#1"/>
    <dgm:cxn modelId="{FFE1C6C2-FF3E-4AAF-9A70-0153AC835666}" type="presParOf" srcId="{97E566BA-30DC-4264-BDB0-A3F1A795080B}" destId="{7485E46E-D5EE-42C1-8F09-F5D17AD69477}" srcOrd="9" destOrd="0" presId="urn:microsoft.com/office/officeart/2005/8/layout/default#1"/>
    <dgm:cxn modelId="{484A62E0-30EC-4AA2-8348-0F659FF0CF2D}" type="presParOf" srcId="{97E566BA-30DC-4264-BDB0-A3F1A795080B}" destId="{2F906824-A979-4FE0-BD61-E8D2D7D91333}" srcOrd="10" destOrd="0" presId="urn:microsoft.com/office/officeart/2005/8/layout/default#1"/>
    <dgm:cxn modelId="{CD02F3EB-C982-4FC8-BE7D-FABE4D994325}" type="presParOf" srcId="{97E566BA-30DC-4264-BDB0-A3F1A795080B}" destId="{254D4B1F-C400-4A13-A09C-CBBEB5477377}" srcOrd="11" destOrd="0" presId="urn:microsoft.com/office/officeart/2005/8/layout/default#1"/>
    <dgm:cxn modelId="{D9FBD96E-2A5F-4EA5-BC43-A9555E1BD31B}" type="presParOf" srcId="{97E566BA-30DC-4264-BDB0-A3F1A795080B}" destId="{54A78C7F-92CB-4AAA-AAD5-90E8A59E1B29}" srcOrd="12" destOrd="0" presId="urn:microsoft.com/office/officeart/2005/8/layout/default#1"/>
    <dgm:cxn modelId="{37FD2FDC-D27D-4357-BF46-916FA5CF7FEA}" type="presParOf" srcId="{97E566BA-30DC-4264-BDB0-A3F1A795080B}" destId="{1C62D6B0-0D00-44BE-BB72-222C1987D0B0}" srcOrd="13" destOrd="0" presId="urn:microsoft.com/office/officeart/2005/8/layout/default#1"/>
    <dgm:cxn modelId="{99DFADC6-93F0-48E5-9B9B-588E17B63B13}" type="presParOf" srcId="{97E566BA-30DC-4264-BDB0-A3F1A795080B}" destId="{C6E55EE3-DB9D-4726-82B5-F3F2C3CA0171}" srcOrd="14" destOrd="0" presId="urn:microsoft.com/office/officeart/2005/8/layout/default#1"/>
    <dgm:cxn modelId="{FC1EE329-0D92-4F16-A00C-58852CAEE196}" type="presParOf" srcId="{97E566BA-30DC-4264-BDB0-A3F1A795080B}" destId="{41BD5518-0604-47CC-A0DD-612897901F85}" srcOrd="15" destOrd="0" presId="urn:microsoft.com/office/officeart/2005/8/layout/default#1"/>
    <dgm:cxn modelId="{50C7B40E-436F-4C72-9D94-2AB2639380B1}" type="presParOf" srcId="{97E566BA-30DC-4264-BDB0-A3F1A795080B}" destId="{A98F509E-6148-49C6-819D-9340B9D4C9AC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AB6B9A-63A4-4EE4-B069-93C3C224A2F6}" type="doc">
      <dgm:prSet loTypeId="urn:microsoft.com/office/officeart/2005/8/layout/matrix3" loCatId="matrix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0ACE5D2-ED9B-4318-857C-4CEEF45B819A}">
      <dgm:prSet phldrT="[Text]"/>
      <dgm:spPr/>
      <dgm:t>
        <a:bodyPr/>
        <a:lstStyle/>
        <a:p>
          <a:r>
            <a:rPr lang="en-US" dirty="0" smtClean="0"/>
            <a:t>Understanding</a:t>
          </a:r>
          <a:endParaRPr lang="en-US" dirty="0"/>
        </a:p>
      </dgm:t>
    </dgm:pt>
    <dgm:pt modelId="{D57F79D5-9032-46C5-9591-33B981695A68}" type="parTrans" cxnId="{A5988A13-F06B-4ACA-A9BC-C7B1C859B183}">
      <dgm:prSet/>
      <dgm:spPr/>
      <dgm:t>
        <a:bodyPr/>
        <a:lstStyle/>
        <a:p>
          <a:endParaRPr lang="en-US"/>
        </a:p>
      </dgm:t>
    </dgm:pt>
    <dgm:pt modelId="{1041C3F5-243F-484F-B479-D80D26BA7111}" type="sibTrans" cxnId="{A5988A13-F06B-4ACA-A9BC-C7B1C859B183}">
      <dgm:prSet/>
      <dgm:spPr/>
      <dgm:t>
        <a:bodyPr/>
        <a:lstStyle/>
        <a:p>
          <a:endParaRPr lang="en-US"/>
        </a:p>
      </dgm:t>
    </dgm:pt>
    <dgm:pt modelId="{D358CC47-E12D-43D8-819D-151290CA8643}">
      <dgm:prSet phldrT="[Text]"/>
      <dgm:spPr/>
      <dgm:t>
        <a:bodyPr/>
        <a:lstStyle/>
        <a:p>
          <a:r>
            <a:rPr lang="en-US" dirty="0" smtClean="0"/>
            <a:t>Support</a:t>
          </a:r>
          <a:endParaRPr lang="en-US" dirty="0"/>
        </a:p>
      </dgm:t>
    </dgm:pt>
    <dgm:pt modelId="{DE7375AB-3730-46C7-85AD-92CDDFF41FB2}" type="parTrans" cxnId="{71C19436-FA65-476F-A71E-FAD74359F2DB}">
      <dgm:prSet/>
      <dgm:spPr/>
      <dgm:t>
        <a:bodyPr/>
        <a:lstStyle/>
        <a:p>
          <a:endParaRPr lang="en-US"/>
        </a:p>
      </dgm:t>
    </dgm:pt>
    <dgm:pt modelId="{DF022B43-6679-4FFA-ACB8-30A8AE9C48E5}" type="sibTrans" cxnId="{71C19436-FA65-476F-A71E-FAD74359F2DB}">
      <dgm:prSet/>
      <dgm:spPr/>
      <dgm:t>
        <a:bodyPr/>
        <a:lstStyle/>
        <a:p>
          <a:endParaRPr lang="en-US"/>
        </a:p>
      </dgm:t>
    </dgm:pt>
    <dgm:pt modelId="{835CB5AE-E318-422D-8C28-038025AC4D52}">
      <dgm:prSet phldrT="[Text]"/>
      <dgm:spPr/>
      <dgm:t>
        <a:bodyPr/>
        <a:lstStyle/>
        <a:p>
          <a:r>
            <a:rPr lang="en-US" dirty="0" smtClean="0"/>
            <a:t>Empowerment</a:t>
          </a:r>
          <a:endParaRPr lang="en-US" dirty="0"/>
        </a:p>
      </dgm:t>
    </dgm:pt>
    <dgm:pt modelId="{BD74C742-E1C9-4D30-AD69-5FFC82ADF275}" type="parTrans" cxnId="{B6103831-4185-4AB1-8E98-E1DB47124277}">
      <dgm:prSet/>
      <dgm:spPr/>
      <dgm:t>
        <a:bodyPr/>
        <a:lstStyle/>
        <a:p>
          <a:endParaRPr lang="en-US"/>
        </a:p>
      </dgm:t>
    </dgm:pt>
    <dgm:pt modelId="{1F509841-049B-40F4-84AE-B61AFDCE843F}" type="sibTrans" cxnId="{B6103831-4185-4AB1-8E98-E1DB47124277}">
      <dgm:prSet/>
      <dgm:spPr/>
      <dgm:t>
        <a:bodyPr/>
        <a:lstStyle/>
        <a:p>
          <a:endParaRPr lang="en-US"/>
        </a:p>
      </dgm:t>
    </dgm:pt>
    <dgm:pt modelId="{EC45E008-4207-4CCF-89C8-0502CD52CE5E}">
      <dgm:prSet phldrT="[Text]"/>
      <dgm:spPr/>
      <dgm:t>
        <a:bodyPr/>
        <a:lstStyle/>
        <a:p>
          <a:r>
            <a:rPr lang="en-US" dirty="0" smtClean="0"/>
            <a:t>Commitment</a:t>
          </a:r>
          <a:endParaRPr lang="en-US" dirty="0"/>
        </a:p>
      </dgm:t>
    </dgm:pt>
    <dgm:pt modelId="{4DC98F61-4ABE-4215-A0A3-B91A970F2AA7}" type="parTrans" cxnId="{38AA1899-8403-4868-BD7B-EE632F8A0037}">
      <dgm:prSet/>
      <dgm:spPr/>
      <dgm:t>
        <a:bodyPr/>
        <a:lstStyle/>
        <a:p>
          <a:endParaRPr lang="en-US"/>
        </a:p>
      </dgm:t>
    </dgm:pt>
    <dgm:pt modelId="{65BAAC2C-F206-4F91-BD5E-24CB1FC02664}" type="sibTrans" cxnId="{38AA1899-8403-4868-BD7B-EE632F8A0037}">
      <dgm:prSet/>
      <dgm:spPr/>
      <dgm:t>
        <a:bodyPr/>
        <a:lstStyle/>
        <a:p>
          <a:endParaRPr lang="en-US"/>
        </a:p>
      </dgm:t>
    </dgm:pt>
    <dgm:pt modelId="{B236D60C-1C4C-48DA-BAE0-46BEC5FBD965}" type="pres">
      <dgm:prSet presAssocID="{AEAB6B9A-63A4-4EE4-B069-93C3C224A2F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A7D768-AD52-4CAD-860D-4F17C7A2D4AB}" type="pres">
      <dgm:prSet presAssocID="{AEAB6B9A-63A4-4EE4-B069-93C3C224A2F6}" presName="diamond" presStyleLbl="bgShp" presStyleIdx="0" presStyleCnt="1"/>
      <dgm:spPr/>
      <dgm:t>
        <a:bodyPr/>
        <a:lstStyle/>
        <a:p>
          <a:endParaRPr lang="en-US"/>
        </a:p>
      </dgm:t>
    </dgm:pt>
    <dgm:pt modelId="{3A59AF24-7C88-4C09-BA9D-93ED58AA7BEE}" type="pres">
      <dgm:prSet presAssocID="{AEAB6B9A-63A4-4EE4-B069-93C3C224A2F6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436A71-63DB-4617-BDD8-6CCF30A1A4B2}" type="pres">
      <dgm:prSet presAssocID="{AEAB6B9A-63A4-4EE4-B069-93C3C224A2F6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58EDAF-EC27-4595-8A03-47E31C0A461F}" type="pres">
      <dgm:prSet presAssocID="{AEAB6B9A-63A4-4EE4-B069-93C3C224A2F6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7319AF-EC86-4F09-982D-90AD05C2750D}" type="pres">
      <dgm:prSet presAssocID="{AEAB6B9A-63A4-4EE4-B069-93C3C224A2F6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34D05C-4C11-4468-AD03-CA9A5E5A0018}" type="presOf" srcId="{835CB5AE-E318-422D-8C28-038025AC4D52}" destId="{477319AF-EC86-4F09-982D-90AD05C2750D}" srcOrd="0" destOrd="0" presId="urn:microsoft.com/office/officeart/2005/8/layout/matrix3"/>
    <dgm:cxn modelId="{38AA1899-8403-4868-BD7B-EE632F8A0037}" srcId="{AEAB6B9A-63A4-4EE4-B069-93C3C224A2F6}" destId="{EC45E008-4207-4CCF-89C8-0502CD52CE5E}" srcOrd="1" destOrd="0" parTransId="{4DC98F61-4ABE-4215-A0A3-B91A970F2AA7}" sibTransId="{65BAAC2C-F206-4F91-BD5E-24CB1FC02664}"/>
    <dgm:cxn modelId="{B6103831-4185-4AB1-8E98-E1DB47124277}" srcId="{AEAB6B9A-63A4-4EE4-B069-93C3C224A2F6}" destId="{835CB5AE-E318-422D-8C28-038025AC4D52}" srcOrd="3" destOrd="0" parTransId="{BD74C742-E1C9-4D30-AD69-5FFC82ADF275}" sibTransId="{1F509841-049B-40F4-84AE-B61AFDCE843F}"/>
    <dgm:cxn modelId="{0ABFE835-5374-4E63-A108-5128277F9C38}" type="presOf" srcId="{90ACE5D2-ED9B-4318-857C-4CEEF45B819A}" destId="{3A59AF24-7C88-4C09-BA9D-93ED58AA7BEE}" srcOrd="0" destOrd="0" presId="urn:microsoft.com/office/officeart/2005/8/layout/matrix3"/>
    <dgm:cxn modelId="{28C431D5-B34C-4D61-886A-10606F901572}" type="presOf" srcId="{AEAB6B9A-63A4-4EE4-B069-93C3C224A2F6}" destId="{B236D60C-1C4C-48DA-BAE0-46BEC5FBD965}" srcOrd="0" destOrd="0" presId="urn:microsoft.com/office/officeart/2005/8/layout/matrix3"/>
    <dgm:cxn modelId="{4951FDC9-7D36-4EC5-9D3E-E6939DA59969}" type="presOf" srcId="{EC45E008-4207-4CCF-89C8-0502CD52CE5E}" destId="{02436A71-63DB-4617-BDD8-6CCF30A1A4B2}" srcOrd="0" destOrd="0" presId="urn:microsoft.com/office/officeart/2005/8/layout/matrix3"/>
    <dgm:cxn modelId="{71C19436-FA65-476F-A71E-FAD74359F2DB}" srcId="{AEAB6B9A-63A4-4EE4-B069-93C3C224A2F6}" destId="{D358CC47-E12D-43D8-819D-151290CA8643}" srcOrd="2" destOrd="0" parTransId="{DE7375AB-3730-46C7-85AD-92CDDFF41FB2}" sibTransId="{DF022B43-6679-4FFA-ACB8-30A8AE9C48E5}"/>
    <dgm:cxn modelId="{A5988A13-F06B-4ACA-A9BC-C7B1C859B183}" srcId="{AEAB6B9A-63A4-4EE4-B069-93C3C224A2F6}" destId="{90ACE5D2-ED9B-4318-857C-4CEEF45B819A}" srcOrd="0" destOrd="0" parTransId="{D57F79D5-9032-46C5-9591-33B981695A68}" sibTransId="{1041C3F5-243F-484F-B479-D80D26BA7111}"/>
    <dgm:cxn modelId="{A2A01EF4-5B30-4D92-91CD-BE7381AE705C}" type="presOf" srcId="{D358CC47-E12D-43D8-819D-151290CA8643}" destId="{3758EDAF-EC27-4595-8A03-47E31C0A461F}" srcOrd="0" destOrd="0" presId="urn:microsoft.com/office/officeart/2005/8/layout/matrix3"/>
    <dgm:cxn modelId="{A9CF69D7-E935-4E38-A0C3-8D98F0C7075B}" type="presParOf" srcId="{B236D60C-1C4C-48DA-BAE0-46BEC5FBD965}" destId="{16A7D768-AD52-4CAD-860D-4F17C7A2D4AB}" srcOrd="0" destOrd="0" presId="urn:microsoft.com/office/officeart/2005/8/layout/matrix3"/>
    <dgm:cxn modelId="{6DBE4281-9160-435F-AFC6-A6BC2C64AC12}" type="presParOf" srcId="{B236D60C-1C4C-48DA-BAE0-46BEC5FBD965}" destId="{3A59AF24-7C88-4C09-BA9D-93ED58AA7BEE}" srcOrd="1" destOrd="0" presId="urn:microsoft.com/office/officeart/2005/8/layout/matrix3"/>
    <dgm:cxn modelId="{5083CA2C-07C8-4A8B-9449-7F4D9380AC0E}" type="presParOf" srcId="{B236D60C-1C4C-48DA-BAE0-46BEC5FBD965}" destId="{02436A71-63DB-4617-BDD8-6CCF30A1A4B2}" srcOrd="2" destOrd="0" presId="urn:microsoft.com/office/officeart/2005/8/layout/matrix3"/>
    <dgm:cxn modelId="{78B1B5DB-E180-433A-89F1-0FE51ADA1FDA}" type="presParOf" srcId="{B236D60C-1C4C-48DA-BAE0-46BEC5FBD965}" destId="{3758EDAF-EC27-4595-8A03-47E31C0A461F}" srcOrd="3" destOrd="0" presId="urn:microsoft.com/office/officeart/2005/8/layout/matrix3"/>
    <dgm:cxn modelId="{30DF4B1E-0DEA-48E2-8A94-3363D05D012A}" type="presParOf" srcId="{B236D60C-1C4C-48DA-BAE0-46BEC5FBD965}" destId="{477319AF-EC86-4F09-982D-90AD05C2750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0BFB83-D93A-44A3-83AE-6D4A226E65CB}" type="doc">
      <dgm:prSet loTypeId="urn:microsoft.com/office/officeart/2005/8/layout/matrix2" loCatId="matrix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AFE0E03-9FE2-4717-8062-50ADAEB7FCAC}">
      <dgm:prSet phldrT="[Text]"/>
      <dgm:spPr/>
      <dgm:t>
        <a:bodyPr/>
        <a:lstStyle/>
        <a:p>
          <a:r>
            <a:rPr lang="en-US" dirty="0" smtClean="0"/>
            <a:t>Stakeholders</a:t>
          </a:r>
          <a:endParaRPr lang="en-US" dirty="0"/>
        </a:p>
      </dgm:t>
    </dgm:pt>
    <dgm:pt modelId="{BC607CC7-423F-461B-8322-C3B14760566B}" type="parTrans" cxnId="{68606255-13B0-4E2C-8F1B-4371277D223A}">
      <dgm:prSet/>
      <dgm:spPr/>
      <dgm:t>
        <a:bodyPr/>
        <a:lstStyle/>
        <a:p>
          <a:endParaRPr lang="en-US"/>
        </a:p>
      </dgm:t>
    </dgm:pt>
    <dgm:pt modelId="{096844D4-24CA-4621-9236-DD9714AAF0A6}" type="sibTrans" cxnId="{68606255-13B0-4E2C-8F1B-4371277D223A}">
      <dgm:prSet/>
      <dgm:spPr/>
      <dgm:t>
        <a:bodyPr/>
        <a:lstStyle/>
        <a:p>
          <a:endParaRPr lang="en-US"/>
        </a:p>
      </dgm:t>
    </dgm:pt>
    <dgm:pt modelId="{FA2FE260-DFCF-4879-9844-8DD40FA01EF3}">
      <dgm:prSet phldrT="[Text]"/>
      <dgm:spPr/>
      <dgm:t>
        <a:bodyPr/>
        <a:lstStyle/>
        <a:p>
          <a:r>
            <a:rPr lang="en-US" dirty="0" smtClean="0"/>
            <a:t>Faculty &amp; Staff</a:t>
          </a:r>
          <a:endParaRPr lang="en-US" dirty="0"/>
        </a:p>
      </dgm:t>
    </dgm:pt>
    <dgm:pt modelId="{E1A1FA10-C65D-4838-B04E-A8154EE525EA}" type="parTrans" cxnId="{CDD38129-A527-427B-B680-C6D475D5AABC}">
      <dgm:prSet/>
      <dgm:spPr/>
      <dgm:t>
        <a:bodyPr/>
        <a:lstStyle/>
        <a:p>
          <a:endParaRPr lang="en-US"/>
        </a:p>
      </dgm:t>
    </dgm:pt>
    <dgm:pt modelId="{AA4FC555-096D-4A85-9178-F238E8861CC8}" type="sibTrans" cxnId="{CDD38129-A527-427B-B680-C6D475D5AABC}">
      <dgm:prSet/>
      <dgm:spPr/>
      <dgm:t>
        <a:bodyPr/>
        <a:lstStyle/>
        <a:p>
          <a:endParaRPr lang="en-US"/>
        </a:p>
      </dgm:t>
    </dgm:pt>
    <dgm:pt modelId="{95E47F17-5355-466A-B2E8-5F7EB9766BA3}">
      <dgm:prSet phldrT="[Text]"/>
      <dgm:spPr/>
      <dgm:t>
        <a:bodyPr/>
        <a:lstStyle/>
        <a:p>
          <a:r>
            <a:rPr lang="en-US" dirty="0" smtClean="0"/>
            <a:t>Departments</a:t>
          </a:r>
          <a:endParaRPr lang="en-US" dirty="0"/>
        </a:p>
      </dgm:t>
    </dgm:pt>
    <dgm:pt modelId="{00160F6D-49D8-40CD-8609-76542009ADDA}" type="parTrans" cxnId="{DA008B37-DF66-4EEF-962B-55AD68A0AF23}">
      <dgm:prSet/>
      <dgm:spPr/>
      <dgm:t>
        <a:bodyPr/>
        <a:lstStyle/>
        <a:p>
          <a:endParaRPr lang="en-US"/>
        </a:p>
      </dgm:t>
    </dgm:pt>
    <dgm:pt modelId="{B30900F5-381B-443F-B593-061844DC620A}" type="sibTrans" cxnId="{DA008B37-DF66-4EEF-962B-55AD68A0AF23}">
      <dgm:prSet/>
      <dgm:spPr/>
      <dgm:t>
        <a:bodyPr/>
        <a:lstStyle/>
        <a:p>
          <a:endParaRPr lang="en-US"/>
        </a:p>
      </dgm:t>
    </dgm:pt>
    <dgm:pt modelId="{AE47CE35-9543-46E3-BDA7-4612F70398B7}">
      <dgm:prSet phldrT="[Text]"/>
      <dgm:spPr/>
      <dgm:t>
        <a:bodyPr/>
        <a:lstStyle/>
        <a:p>
          <a:r>
            <a:rPr lang="en-US" dirty="0" smtClean="0"/>
            <a:t>Dean &amp; HOD</a:t>
          </a:r>
          <a:endParaRPr lang="en-US" dirty="0"/>
        </a:p>
      </dgm:t>
    </dgm:pt>
    <dgm:pt modelId="{4C57FE3F-BDE7-45DD-9CD8-13226296F62B}" type="parTrans" cxnId="{20D39ABE-DE5B-467E-8D17-5786E49E35E3}">
      <dgm:prSet/>
      <dgm:spPr/>
      <dgm:t>
        <a:bodyPr/>
        <a:lstStyle/>
        <a:p>
          <a:endParaRPr lang="en-US"/>
        </a:p>
      </dgm:t>
    </dgm:pt>
    <dgm:pt modelId="{A28F5B5B-D250-4353-AD06-E6F17469549C}" type="sibTrans" cxnId="{20D39ABE-DE5B-467E-8D17-5786E49E35E3}">
      <dgm:prSet/>
      <dgm:spPr/>
      <dgm:t>
        <a:bodyPr/>
        <a:lstStyle/>
        <a:p>
          <a:endParaRPr lang="en-US"/>
        </a:p>
      </dgm:t>
    </dgm:pt>
    <dgm:pt modelId="{D86BE628-6655-48F4-AA46-921AAC623F6B}" type="pres">
      <dgm:prSet presAssocID="{AE0BFB83-D93A-44A3-83AE-6D4A226E65C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CB0B59-ED16-4A96-8CAD-E2A378031FFB}" type="pres">
      <dgm:prSet presAssocID="{AE0BFB83-D93A-44A3-83AE-6D4A226E65CB}" presName="axisShape" presStyleLbl="bgShp" presStyleIdx="0" presStyleCnt="1"/>
      <dgm:spPr/>
      <dgm:t>
        <a:bodyPr/>
        <a:lstStyle/>
        <a:p>
          <a:endParaRPr lang="en-US"/>
        </a:p>
      </dgm:t>
    </dgm:pt>
    <dgm:pt modelId="{15E742C9-BE19-418B-927F-5A6ED7BC4008}" type="pres">
      <dgm:prSet presAssocID="{AE0BFB83-D93A-44A3-83AE-6D4A226E65CB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63446D-017B-43AC-A38F-B1F0972AE27E}" type="pres">
      <dgm:prSet presAssocID="{AE0BFB83-D93A-44A3-83AE-6D4A226E65CB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50924-2528-4611-BA77-57B17E16931C}" type="pres">
      <dgm:prSet presAssocID="{AE0BFB83-D93A-44A3-83AE-6D4A226E65CB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F8B58-8F07-4296-A354-7A9DDF53AE23}" type="pres">
      <dgm:prSet presAssocID="{AE0BFB83-D93A-44A3-83AE-6D4A226E65CB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FB9EC9-1E36-4901-A550-FC84A2C75CB5}" type="presOf" srcId="{AE47CE35-9543-46E3-BDA7-4612F70398B7}" destId="{3A1F8B58-8F07-4296-A354-7A9DDF53AE23}" srcOrd="0" destOrd="0" presId="urn:microsoft.com/office/officeart/2005/8/layout/matrix2"/>
    <dgm:cxn modelId="{DA008B37-DF66-4EEF-962B-55AD68A0AF23}" srcId="{AE0BFB83-D93A-44A3-83AE-6D4A226E65CB}" destId="{95E47F17-5355-466A-B2E8-5F7EB9766BA3}" srcOrd="2" destOrd="0" parTransId="{00160F6D-49D8-40CD-8609-76542009ADDA}" sibTransId="{B30900F5-381B-443F-B593-061844DC620A}"/>
    <dgm:cxn modelId="{CDD38129-A527-427B-B680-C6D475D5AABC}" srcId="{AE0BFB83-D93A-44A3-83AE-6D4A226E65CB}" destId="{FA2FE260-DFCF-4879-9844-8DD40FA01EF3}" srcOrd="1" destOrd="0" parTransId="{E1A1FA10-C65D-4838-B04E-A8154EE525EA}" sibTransId="{AA4FC555-096D-4A85-9178-F238E8861CC8}"/>
    <dgm:cxn modelId="{68606255-13B0-4E2C-8F1B-4371277D223A}" srcId="{AE0BFB83-D93A-44A3-83AE-6D4A226E65CB}" destId="{CAFE0E03-9FE2-4717-8062-50ADAEB7FCAC}" srcOrd="0" destOrd="0" parTransId="{BC607CC7-423F-461B-8322-C3B14760566B}" sibTransId="{096844D4-24CA-4621-9236-DD9714AAF0A6}"/>
    <dgm:cxn modelId="{0AA6B4DD-C483-45CE-8131-554EE5E7B73B}" type="presOf" srcId="{AE0BFB83-D93A-44A3-83AE-6D4A226E65CB}" destId="{D86BE628-6655-48F4-AA46-921AAC623F6B}" srcOrd="0" destOrd="0" presId="urn:microsoft.com/office/officeart/2005/8/layout/matrix2"/>
    <dgm:cxn modelId="{D58B0A2E-554B-4BCE-9BB3-7471DF69E8E4}" type="presOf" srcId="{FA2FE260-DFCF-4879-9844-8DD40FA01EF3}" destId="{0263446D-017B-43AC-A38F-B1F0972AE27E}" srcOrd="0" destOrd="0" presId="urn:microsoft.com/office/officeart/2005/8/layout/matrix2"/>
    <dgm:cxn modelId="{D93912E7-6F50-42EF-8EC7-F18AE5A61097}" type="presOf" srcId="{CAFE0E03-9FE2-4717-8062-50ADAEB7FCAC}" destId="{15E742C9-BE19-418B-927F-5A6ED7BC4008}" srcOrd="0" destOrd="0" presId="urn:microsoft.com/office/officeart/2005/8/layout/matrix2"/>
    <dgm:cxn modelId="{7C6E01C2-5BF5-4D6B-B0D9-6368E93E0716}" type="presOf" srcId="{95E47F17-5355-466A-B2E8-5F7EB9766BA3}" destId="{A0050924-2528-4611-BA77-57B17E16931C}" srcOrd="0" destOrd="0" presId="urn:microsoft.com/office/officeart/2005/8/layout/matrix2"/>
    <dgm:cxn modelId="{20D39ABE-DE5B-467E-8D17-5786E49E35E3}" srcId="{AE0BFB83-D93A-44A3-83AE-6D4A226E65CB}" destId="{AE47CE35-9543-46E3-BDA7-4612F70398B7}" srcOrd="3" destOrd="0" parTransId="{4C57FE3F-BDE7-45DD-9CD8-13226296F62B}" sibTransId="{A28F5B5B-D250-4353-AD06-E6F17469549C}"/>
    <dgm:cxn modelId="{22E69C06-71C3-4044-85F3-7F0AA61BA3C3}" type="presParOf" srcId="{D86BE628-6655-48F4-AA46-921AAC623F6B}" destId="{B0CB0B59-ED16-4A96-8CAD-E2A378031FFB}" srcOrd="0" destOrd="0" presId="urn:microsoft.com/office/officeart/2005/8/layout/matrix2"/>
    <dgm:cxn modelId="{7ADDD316-626C-4053-BA16-01BBA08D3060}" type="presParOf" srcId="{D86BE628-6655-48F4-AA46-921AAC623F6B}" destId="{15E742C9-BE19-418B-927F-5A6ED7BC4008}" srcOrd="1" destOrd="0" presId="urn:microsoft.com/office/officeart/2005/8/layout/matrix2"/>
    <dgm:cxn modelId="{744B3209-FE2E-4941-AAC0-51E4E29BD921}" type="presParOf" srcId="{D86BE628-6655-48F4-AA46-921AAC623F6B}" destId="{0263446D-017B-43AC-A38F-B1F0972AE27E}" srcOrd="2" destOrd="0" presId="urn:microsoft.com/office/officeart/2005/8/layout/matrix2"/>
    <dgm:cxn modelId="{70746EC6-CC12-4C63-9391-34B0BF3B939E}" type="presParOf" srcId="{D86BE628-6655-48F4-AA46-921AAC623F6B}" destId="{A0050924-2528-4611-BA77-57B17E16931C}" srcOrd="3" destOrd="0" presId="urn:microsoft.com/office/officeart/2005/8/layout/matrix2"/>
    <dgm:cxn modelId="{AB5A2736-7D11-41F2-8627-858AA61A90F7}" type="presParOf" srcId="{D86BE628-6655-48F4-AA46-921AAC623F6B}" destId="{3A1F8B58-8F07-4296-A354-7A9DDF53AE23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A52A9A-5C44-4649-A7E7-3DF0673525AE}" type="doc">
      <dgm:prSet loTypeId="urn:microsoft.com/office/officeart/2008/layout/HexagonCluster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632AD7A-EEBF-43E0-85E5-7176D63CD046}">
      <dgm:prSet/>
      <dgm:spPr/>
      <dgm:t>
        <a:bodyPr/>
        <a:lstStyle/>
        <a:p>
          <a:pPr rtl="0"/>
          <a:r>
            <a:rPr lang="en-US" dirty="0" smtClean="0"/>
            <a:t>Experienced Academics</a:t>
          </a:r>
          <a:endParaRPr lang="en-US" dirty="0"/>
        </a:p>
      </dgm:t>
    </dgm:pt>
    <dgm:pt modelId="{F763C846-C80E-458C-8540-56BB2B691927}" type="parTrans" cxnId="{4AC1A239-4032-4365-A26E-AE4A8A4CA351}">
      <dgm:prSet/>
      <dgm:spPr/>
      <dgm:t>
        <a:bodyPr/>
        <a:lstStyle/>
        <a:p>
          <a:endParaRPr lang="en-US"/>
        </a:p>
      </dgm:t>
    </dgm:pt>
    <dgm:pt modelId="{79960912-A459-4B1D-9F55-41C89D16D0EF}" type="sibTrans" cxnId="{4AC1A239-4032-4365-A26E-AE4A8A4CA351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n-US"/>
        </a:p>
      </dgm:t>
    </dgm:pt>
    <dgm:pt modelId="{321B668A-05F3-4EED-BE87-324E20EC6211}">
      <dgm:prSet/>
      <dgm:spPr/>
      <dgm:t>
        <a:bodyPr/>
        <a:lstStyle/>
        <a:p>
          <a:pPr rtl="0"/>
          <a:r>
            <a:rPr lang="en-US" dirty="0" smtClean="0"/>
            <a:t>Leadership Potential</a:t>
          </a:r>
          <a:endParaRPr lang="en-US" dirty="0"/>
        </a:p>
      </dgm:t>
    </dgm:pt>
    <dgm:pt modelId="{91541B05-E6B4-4225-A541-C0AA83824070}" type="parTrans" cxnId="{B0B7F401-2524-4095-887C-1F8EC8018BCA}">
      <dgm:prSet/>
      <dgm:spPr/>
      <dgm:t>
        <a:bodyPr/>
        <a:lstStyle/>
        <a:p>
          <a:endParaRPr lang="en-US"/>
        </a:p>
      </dgm:t>
    </dgm:pt>
    <dgm:pt modelId="{B8B5019C-987D-45C8-96E5-D3DB9C36108B}" type="sibTrans" cxnId="{B0B7F401-2524-4095-887C-1F8EC8018BCA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05995E4B-F408-481D-862F-8514B1E7FBA5}">
      <dgm:prSet/>
      <dgm:spPr/>
      <dgm:t>
        <a:bodyPr/>
        <a:lstStyle/>
        <a:p>
          <a:pPr rtl="0"/>
          <a:r>
            <a:rPr lang="en-US" dirty="0" smtClean="0"/>
            <a:t>Understand Philosophy</a:t>
          </a:r>
          <a:endParaRPr lang="en-US" dirty="0"/>
        </a:p>
      </dgm:t>
    </dgm:pt>
    <dgm:pt modelId="{6494A407-8BD6-4291-8C3D-A0BDB01C0F0F}" type="parTrans" cxnId="{BC1E2AD6-31B6-4A29-8606-5EF7A009C02F}">
      <dgm:prSet/>
      <dgm:spPr/>
      <dgm:t>
        <a:bodyPr/>
        <a:lstStyle/>
        <a:p>
          <a:endParaRPr lang="en-US"/>
        </a:p>
      </dgm:t>
    </dgm:pt>
    <dgm:pt modelId="{7753FA94-E92E-467F-A472-D620320811A0}" type="sibTrans" cxnId="{BC1E2AD6-31B6-4A29-8606-5EF7A009C02F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n-US"/>
        </a:p>
      </dgm:t>
    </dgm:pt>
    <dgm:pt modelId="{AAF4CA17-6BEB-4AD7-9A54-4867F1AE542A}">
      <dgm:prSet/>
      <dgm:spPr/>
      <dgm:t>
        <a:bodyPr/>
        <a:lstStyle/>
        <a:p>
          <a:pPr rtl="0"/>
          <a:r>
            <a:rPr lang="en-US" dirty="0" smtClean="0"/>
            <a:t>Understand Process</a:t>
          </a:r>
          <a:endParaRPr lang="en-US" dirty="0"/>
        </a:p>
      </dgm:t>
    </dgm:pt>
    <dgm:pt modelId="{BEB1C93F-EF6C-44F9-A6CA-4C048F649306}" type="parTrans" cxnId="{1EA3704B-C114-4CEC-A99A-B7E44DE2EE6E}">
      <dgm:prSet/>
      <dgm:spPr/>
      <dgm:t>
        <a:bodyPr/>
        <a:lstStyle/>
        <a:p>
          <a:endParaRPr lang="en-US"/>
        </a:p>
      </dgm:t>
    </dgm:pt>
    <dgm:pt modelId="{D1977E8C-3A66-4246-B511-5DD3F308DE78}" type="sibTrans" cxnId="{1EA3704B-C114-4CEC-A99A-B7E44DE2EE6E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en-US"/>
        </a:p>
      </dgm:t>
    </dgm:pt>
    <dgm:pt modelId="{AEEAE378-DCD0-4615-80DD-EDA7DCDBC4DB}">
      <dgm:prSet/>
      <dgm:spPr/>
      <dgm:t>
        <a:bodyPr/>
        <a:lstStyle/>
        <a:p>
          <a:pPr rtl="0"/>
          <a:r>
            <a:rPr lang="en-US" dirty="0" smtClean="0"/>
            <a:t>Reputation of Integrity</a:t>
          </a:r>
          <a:endParaRPr lang="en-US" dirty="0"/>
        </a:p>
      </dgm:t>
    </dgm:pt>
    <dgm:pt modelId="{8DD7A8B3-DD46-4904-8122-46E56F68CC7D}" type="parTrans" cxnId="{5BC64C33-05CA-4FE1-A13C-DB85ACDFA053}">
      <dgm:prSet/>
      <dgm:spPr/>
      <dgm:t>
        <a:bodyPr/>
        <a:lstStyle/>
        <a:p>
          <a:endParaRPr lang="en-US"/>
        </a:p>
      </dgm:t>
    </dgm:pt>
    <dgm:pt modelId="{70CAF52F-F008-4629-82EC-838400C7AE31}" type="sibTrans" cxnId="{5BC64C33-05CA-4FE1-A13C-DB85ACDFA053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B9462865-2BD9-4E2E-B516-56C1E43678DE}">
      <dgm:prSet/>
      <dgm:spPr/>
      <dgm:t>
        <a:bodyPr/>
        <a:lstStyle/>
        <a:p>
          <a:pPr rtl="0"/>
          <a:r>
            <a:rPr lang="en-US" dirty="0" smtClean="0"/>
            <a:t>Unbiased</a:t>
          </a:r>
          <a:endParaRPr lang="en-US" dirty="0"/>
        </a:p>
      </dgm:t>
    </dgm:pt>
    <dgm:pt modelId="{69C23EEE-C2FB-42E5-BB4E-BDA5113D7CAC}" type="parTrans" cxnId="{8AD8E6EF-B8F3-4BD1-BFC1-792D8B74321A}">
      <dgm:prSet/>
      <dgm:spPr/>
      <dgm:t>
        <a:bodyPr/>
        <a:lstStyle/>
        <a:p>
          <a:endParaRPr lang="en-US"/>
        </a:p>
      </dgm:t>
    </dgm:pt>
    <dgm:pt modelId="{340FCA3C-F670-49D3-AC5D-63CDF6B93D43}" type="sibTrans" cxnId="{8AD8E6EF-B8F3-4BD1-BFC1-792D8B74321A}">
      <dgm:prSet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</dgm:spPr>
      <dgm:t>
        <a:bodyPr/>
        <a:lstStyle/>
        <a:p>
          <a:endParaRPr lang="en-US"/>
        </a:p>
      </dgm:t>
    </dgm:pt>
    <dgm:pt modelId="{37C6647E-2910-417E-BAE8-40AF46D4B34E}">
      <dgm:prSet/>
      <dgm:spPr/>
      <dgm:t>
        <a:bodyPr/>
        <a:lstStyle/>
        <a:p>
          <a:pPr rtl="0"/>
          <a:r>
            <a:rPr lang="en-US" dirty="0" smtClean="0"/>
            <a:t>Team Player</a:t>
          </a:r>
          <a:endParaRPr lang="en-US" dirty="0"/>
        </a:p>
      </dgm:t>
    </dgm:pt>
    <dgm:pt modelId="{B24EA7F1-E0E4-4F8B-BE2E-FE56D41D4777}" type="parTrans" cxnId="{B1C2A62A-D62B-47EF-9C90-A051C79CC067}">
      <dgm:prSet/>
      <dgm:spPr/>
      <dgm:t>
        <a:bodyPr/>
        <a:lstStyle/>
        <a:p>
          <a:endParaRPr lang="en-US"/>
        </a:p>
      </dgm:t>
    </dgm:pt>
    <dgm:pt modelId="{2DD4003D-649F-4F1F-B39D-688B152F856C}" type="sibTrans" cxnId="{B1C2A62A-D62B-47EF-9C90-A051C79CC067}">
      <dgm:prSet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87BFF934-3472-43E8-8CD3-F82735F8AFF0}">
      <dgm:prSet/>
      <dgm:spPr/>
      <dgm:t>
        <a:bodyPr/>
        <a:lstStyle/>
        <a:p>
          <a:pPr rtl="0"/>
          <a:r>
            <a:rPr lang="en-US" dirty="0" smtClean="0"/>
            <a:t>Communication Skills</a:t>
          </a:r>
          <a:endParaRPr lang="en-US" dirty="0"/>
        </a:p>
      </dgm:t>
    </dgm:pt>
    <dgm:pt modelId="{AAAF748D-7BC0-4C6E-AD7E-348DA844A37A}" type="parTrans" cxnId="{F7100ACC-A5B7-4248-9D62-4C25D3747208}">
      <dgm:prSet/>
      <dgm:spPr/>
      <dgm:t>
        <a:bodyPr/>
        <a:lstStyle/>
        <a:p>
          <a:endParaRPr lang="en-US"/>
        </a:p>
      </dgm:t>
    </dgm:pt>
    <dgm:pt modelId="{C90E6CE7-A25D-4D20-86F6-FD95D68C7B69}" type="sibTrans" cxnId="{F7100ACC-A5B7-4248-9D62-4C25D3747208}">
      <dgm:prSet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B37D4478-B360-413A-A520-53827516FF5E}" type="pres">
      <dgm:prSet presAssocID="{08A52A9A-5C44-4649-A7E7-3DF0673525AE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E28C2BBC-41D6-4E42-A93C-A42EAA5ABA1F}" type="pres">
      <dgm:prSet presAssocID="{8632AD7A-EEBF-43E0-85E5-7176D63CD046}" presName="text1" presStyleCnt="0"/>
      <dgm:spPr/>
    </dgm:pt>
    <dgm:pt modelId="{032FBF4A-1096-4A1A-A9C1-521B664681CF}" type="pres">
      <dgm:prSet presAssocID="{8632AD7A-EEBF-43E0-85E5-7176D63CD046}" presName="textRepeatNode" presStyleLbl="align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9225A-4B5E-4422-85EB-8FF022C8BDA4}" type="pres">
      <dgm:prSet presAssocID="{8632AD7A-EEBF-43E0-85E5-7176D63CD046}" presName="textaccent1" presStyleCnt="0"/>
      <dgm:spPr/>
    </dgm:pt>
    <dgm:pt modelId="{75A27354-379B-4B7B-B6E9-00BD776885B4}" type="pres">
      <dgm:prSet presAssocID="{8632AD7A-EEBF-43E0-85E5-7176D63CD046}" presName="accentRepeatNode" presStyleLbl="solidAlignAcc1" presStyleIdx="0" presStyleCnt="16"/>
      <dgm:spPr/>
    </dgm:pt>
    <dgm:pt modelId="{21E96D40-3211-4788-BD5F-46EA700944C7}" type="pres">
      <dgm:prSet presAssocID="{79960912-A459-4B1D-9F55-41C89D16D0EF}" presName="image1" presStyleCnt="0"/>
      <dgm:spPr/>
    </dgm:pt>
    <dgm:pt modelId="{893B0305-51DB-417B-8B65-280BAADA163A}" type="pres">
      <dgm:prSet presAssocID="{79960912-A459-4B1D-9F55-41C89D16D0EF}" presName="imageRepeatNode" presStyleLbl="alignAcc1" presStyleIdx="0" presStyleCnt="8"/>
      <dgm:spPr/>
      <dgm:t>
        <a:bodyPr/>
        <a:lstStyle/>
        <a:p>
          <a:endParaRPr lang="en-US"/>
        </a:p>
      </dgm:t>
    </dgm:pt>
    <dgm:pt modelId="{8234DA36-B3DC-48BF-8101-34F2CFC73A2C}" type="pres">
      <dgm:prSet presAssocID="{79960912-A459-4B1D-9F55-41C89D16D0EF}" presName="imageaccent1" presStyleCnt="0"/>
      <dgm:spPr/>
    </dgm:pt>
    <dgm:pt modelId="{A30CA9CB-92B5-4D4C-A7E4-3FD3BE3516B3}" type="pres">
      <dgm:prSet presAssocID="{79960912-A459-4B1D-9F55-41C89D16D0EF}" presName="accentRepeatNode" presStyleLbl="solidAlignAcc1" presStyleIdx="1" presStyleCnt="16"/>
      <dgm:spPr/>
    </dgm:pt>
    <dgm:pt modelId="{D6C5BECB-4484-4F2D-B426-8A80177B6C44}" type="pres">
      <dgm:prSet presAssocID="{321B668A-05F3-4EED-BE87-324E20EC6211}" presName="text2" presStyleCnt="0"/>
      <dgm:spPr/>
    </dgm:pt>
    <dgm:pt modelId="{3A1EF34D-BF33-4BB6-9CEA-9C40F214F108}" type="pres">
      <dgm:prSet presAssocID="{321B668A-05F3-4EED-BE87-324E20EC6211}" presName="textRepeatNode" presStyleLbl="align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4B54DF-53D7-40C2-BC74-792516F556B3}" type="pres">
      <dgm:prSet presAssocID="{321B668A-05F3-4EED-BE87-324E20EC6211}" presName="textaccent2" presStyleCnt="0"/>
      <dgm:spPr/>
    </dgm:pt>
    <dgm:pt modelId="{DE9DC54E-D0FA-4E24-8AAB-25FFB8F215B8}" type="pres">
      <dgm:prSet presAssocID="{321B668A-05F3-4EED-BE87-324E20EC6211}" presName="accentRepeatNode" presStyleLbl="solidAlignAcc1" presStyleIdx="2" presStyleCnt="16"/>
      <dgm:spPr/>
    </dgm:pt>
    <dgm:pt modelId="{7995A28B-EA6E-4BD0-B218-9BBD000A0754}" type="pres">
      <dgm:prSet presAssocID="{B8B5019C-987D-45C8-96E5-D3DB9C36108B}" presName="image2" presStyleCnt="0"/>
      <dgm:spPr/>
    </dgm:pt>
    <dgm:pt modelId="{8E6C76BE-DC2F-4B01-A5AE-69519236C7C2}" type="pres">
      <dgm:prSet presAssocID="{B8B5019C-987D-45C8-96E5-D3DB9C36108B}" presName="imageRepeatNode" presStyleLbl="alignAcc1" presStyleIdx="1" presStyleCnt="8"/>
      <dgm:spPr/>
      <dgm:t>
        <a:bodyPr/>
        <a:lstStyle/>
        <a:p>
          <a:endParaRPr lang="en-US"/>
        </a:p>
      </dgm:t>
    </dgm:pt>
    <dgm:pt modelId="{6BAFACED-7741-420A-AFAA-4E2E980DA582}" type="pres">
      <dgm:prSet presAssocID="{B8B5019C-987D-45C8-96E5-D3DB9C36108B}" presName="imageaccent2" presStyleCnt="0"/>
      <dgm:spPr/>
    </dgm:pt>
    <dgm:pt modelId="{692E82AC-0BBE-4C4D-B9BF-ACC8F8D217E6}" type="pres">
      <dgm:prSet presAssocID="{B8B5019C-987D-45C8-96E5-D3DB9C36108B}" presName="accentRepeatNode" presStyleLbl="solidAlignAcc1" presStyleIdx="3" presStyleCnt="16"/>
      <dgm:spPr/>
    </dgm:pt>
    <dgm:pt modelId="{A0848B7C-9D3F-4B9C-88B2-F14276E9E49B}" type="pres">
      <dgm:prSet presAssocID="{05995E4B-F408-481D-862F-8514B1E7FBA5}" presName="text3" presStyleCnt="0"/>
      <dgm:spPr/>
    </dgm:pt>
    <dgm:pt modelId="{976B59C2-1A7C-4D6F-BA97-5D1F0F2EFBE3}" type="pres">
      <dgm:prSet presAssocID="{05995E4B-F408-481D-862F-8514B1E7FBA5}" presName="textRepeatNode" presStyleLbl="align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CFBB6A-8056-45EB-9301-98E8CE6E70D9}" type="pres">
      <dgm:prSet presAssocID="{05995E4B-F408-481D-862F-8514B1E7FBA5}" presName="textaccent3" presStyleCnt="0"/>
      <dgm:spPr/>
    </dgm:pt>
    <dgm:pt modelId="{266D65C7-9E1B-4186-964F-A7C607EBE062}" type="pres">
      <dgm:prSet presAssocID="{05995E4B-F408-481D-862F-8514B1E7FBA5}" presName="accentRepeatNode" presStyleLbl="solidAlignAcc1" presStyleIdx="4" presStyleCnt="16"/>
      <dgm:spPr/>
    </dgm:pt>
    <dgm:pt modelId="{876FC48F-F16F-4C4C-AE1A-70CF00E6263C}" type="pres">
      <dgm:prSet presAssocID="{7753FA94-E92E-467F-A472-D620320811A0}" presName="image3" presStyleCnt="0"/>
      <dgm:spPr/>
    </dgm:pt>
    <dgm:pt modelId="{7513C65C-30E0-4E89-A87C-E8290F75226C}" type="pres">
      <dgm:prSet presAssocID="{7753FA94-E92E-467F-A472-D620320811A0}" presName="imageRepeatNode" presStyleLbl="alignAcc1" presStyleIdx="2" presStyleCnt="8"/>
      <dgm:spPr/>
      <dgm:t>
        <a:bodyPr/>
        <a:lstStyle/>
        <a:p>
          <a:endParaRPr lang="en-US"/>
        </a:p>
      </dgm:t>
    </dgm:pt>
    <dgm:pt modelId="{3A221DBC-A184-490A-BED6-7DDAF051A19A}" type="pres">
      <dgm:prSet presAssocID="{7753FA94-E92E-467F-A472-D620320811A0}" presName="imageaccent3" presStyleCnt="0"/>
      <dgm:spPr/>
    </dgm:pt>
    <dgm:pt modelId="{E6765535-9986-4081-90EE-D966AFEC0A87}" type="pres">
      <dgm:prSet presAssocID="{7753FA94-E92E-467F-A472-D620320811A0}" presName="accentRepeatNode" presStyleLbl="solidAlignAcc1" presStyleIdx="5" presStyleCnt="16"/>
      <dgm:spPr/>
    </dgm:pt>
    <dgm:pt modelId="{A3F277E5-B68A-425A-ABA2-7FD9E57918F0}" type="pres">
      <dgm:prSet presAssocID="{AAF4CA17-6BEB-4AD7-9A54-4867F1AE542A}" presName="text4" presStyleCnt="0"/>
      <dgm:spPr/>
    </dgm:pt>
    <dgm:pt modelId="{2D4A7A32-CF93-4A0C-8689-9E41A493F0CE}" type="pres">
      <dgm:prSet presAssocID="{AAF4CA17-6BEB-4AD7-9A54-4867F1AE542A}" presName="textRepeatNode" presStyleLbl="align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2FBC31-EA2C-4DF8-A69E-2E65BBDD61DC}" type="pres">
      <dgm:prSet presAssocID="{AAF4CA17-6BEB-4AD7-9A54-4867F1AE542A}" presName="textaccent4" presStyleCnt="0"/>
      <dgm:spPr/>
    </dgm:pt>
    <dgm:pt modelId="{6BEF956D-1A0A-4CCA-98CE-C71C8D6ED224}" type="pres">
      <dgm:prSet presAssocID="{AAF4CA17-6BEB-4AD7-9A54-4867F1AE542A}" presName="accentRepeatNode" presStyleLbl="solidAlignAcc1" presStyleIdx="6" presStyleCnt="16"/>
      <dgm:spPr/>
    </dgm:pt>
    <dgm:pt modelId="{3CACE493-12CE-4CF3-BE3D-ACD95D5A6DE5}" type="pres">
      <dgm:prSet presAssocID="{D1977E8C-3A66-4246-B511-5DD3F308DE78}" presName="image4" presStyleCnt="0"/>
      <dgm:spPr/>
    </dgm:pt>
    <dgm:pt modelId="{279EEED6-2E1C-415E-BAE0-72020568F6D4}" type="pres">
      <dgm:prSet presAssocID="{D1977E8C-3A66-4246-B511-5DD3F308DE78}" presName="imageRepeatNode" presStyleLbl="alignAcc1" presStyleIdx="3" presStyleCnt="8"/>
      <dgm:spPr/>
      <dgm:t>
        <a:bodyPr/>
        <a:lstStyle/>
        <a:p>
          <a:endParaRPr lang="en-US"/>
        </a:p>
      </dgm:t>
    </dgm:pt>
    <dgm:pt modelId="{48F898FD-A42A-40A0-B04B-17D2AD11AE77}" type="pres">
      <dgm:prSet presAssocID="{D1977E8C-3A66-4246-B511-5DD3F308DE78}" presName="imageaccent4" presStyleCnt="0"/>
      <dgm:spPr/>
    </dgm:pt>
    <dgm:pt modelId="{42F5C842-C0AA-4DF3-84D7-96B157562B56}" type="pres">
      <dgm:prSet presAssocID="{D1977E8C-3A66-4246-B511-5DD3F308DE78}" presName="accentRepeatNode" presStyleLbl="solidAlignAcc1" presStyleIdx="7" presStyleCnt="16"/>
      <dgm:spPr/>
    </dgm:pt>
    <dgm:pt modelId="{926DBAF0-733C-4329-AB16-2E2534D9009D}" type="pres">
      <dgm:prSet presAssocID="{AEEAE378-DCD0-4615-80DD-EDA7DCDBC4DB}" presName="text5" presStyleCnt="0"/>
      <dgm:spPr/>
    </dgm:pt>
    <dgm:pt modelId="{765F87AD-88B8-45FA-BD12-3EF69A0D619A}" type="pres">
      <dgm:prSet presAssocID="{AEEAE378-DCD0-4615-80DD-EDA7DCDBC4DB}" presName="textRepeatNode" presStyleLbl="align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BB80AE-30A3-41A1-B5A4-F45AC7BD9F85}" type="pres">
      <dgm:prSet presAssocID="{AEEAE378-DCD0-4615-80DD-EDA7DCDBC4DB}" presName="textaccent5" presStyleCnt="0"/>
      <dgm:spPr/>
    </dgm:pt>
    <dgm:pt modelId="{09483BDE-B2ED-4651-870C-17914993CDA4}" type="pres">
      <dgm:prSet presAssocID="{AEEAE378-DCD0-4615-80DD-EDA7DCDBC4DB}" presName="accentRepeatNode" presStyleLbl="solidAlignAcc1" presStyleIdx="8" presStyleCnt="16"/>
      <dgm:spPr/>
    </dgm:pt>
    <dgm:pt modelId="{6F9B967B-5152-4330-BB10-392780C2E0B5}" type="pres">
      <dgm:prSet presAssocID="{70CAF52F-F008-4629-82EC-838400C7AE31}" presName="image5" presStyleCnt="0"/>
      <dgm:spPr/>
    </dgm:pt>
    <dgm:pt modelId="{CC2CFE80-187B-438F-B947-481B510DD0EF}" type="pres">
      <dgm:prSet presAssocID="{70CAF52F-F008-4629-82EC-838400C7AE31}" presName="imageRepeatNode" presStyleLbl="alignAcc1" presStyleIdx="4" presStyleCnt="8"/>
      <dgm:spPr/>
      <dgm:t>
        <a:bodyPr/>
        <a:lstStyle/>
        <a:p>
          <a:endParaRPr lang="en-US"/>
        </a:p>
      </dgm:t>
    </dgm:pt>
    <dgm:pt modelId="{436EB78E-06FD-4E36-896C-D9DBEF0F41DF}" type="pres">
      <dgm:prSet presAssocID="{70CAF52F-F008-4629-82EC-838400C7AE31}" presName="imageaccent5" presStyleCnt="0"/>
      <dgm:spPr/>
    </dgm:pt>
    <dgm:pt modelId="{2ED557CA-6E89-42B4-84AC-C4DC6735EF85}" type="pres">
      <dgm:prSet presAssocID="{70CAF52F-F008-4629-82EC-838400C7AE31}" presName="accentRepeatNode" presStyleLbl="solidAlignAcc1" presStyleIdx="9" presStyleCnt="16"/>
      <dgm:spPr/>
    </dgm:pt>
    <dgm:pt modelId="{711EB343-9456-4F0F-BE3C-38E0C97CABFC}" type="pres">
      <dgm:prSet presAssocID="{B9462865-2BD9-4E2E-B516-56C1E43678DE}" presName="text6" presStyleCnt="0"/>
      <dgm:spPr/>
    </dgm:pt>
    <dgm:pt modelId="{1704DE90-0390-40E7-9AEB-993F0FA62CCB}" type="pres">
      <dgm:prSet presAssocID="{B9462865-2BD9-4E2E-B516-56C1E43678DE}" presName="textRepeatNode" presStyleLbl="align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1BFFA3-3D4E-4532-BE4E-BE07FD085265}" type="pres">
      <dgm:prSet presAssocID="{B9462865-2BD9-4E2E-B516-56C1E43678DE}" presName="textaccent6" presStyleCnt="0"/>
      <dgm:spPr/>
    </dgm:pt>
    <dgm:pt modelId="{40D84F4A-FBB8-46D4-BBB7-AF9023DD9CE5}" type="pres">
      <dgm:prSet presAssocID="{B9462865-2BD9-4E2E-B516-56C1E43678DE}" presName="accentRepeatNode" presStyleLbl="solidAlignAcc1" presStyleIdx="10" presStyleCnt="16"/>
      <dgm:spPr/>
    </dgm:pt>
    <dgm:pt modelId="{2CDCF1B5-48E1-4735-B3FF-753B978D3E60}" type="pres">
      <dgm:prSet presAssocID="{340FCA3C-F670-49D3-AC5D-63CDF6B93D43}" presName="image6" presStyleCnt="0"/>
      <dgm:spPr/>
    </dgm:pt>
    <dgm:pt modelId="{BA83ACEF-4CD4-42B9-AD51-284F9A17DF7D}" type="pres">
      <dgm:prSet presAssocID="{340FCA3C-F670-49D3-AC5D-63CDF6B93D43}" presName="imageRepeatNode" presStyleLbl="alignAcc1" presStyleIdx="5" presStyleCnt="8"/>
      <dgm:spPr/>
      <dgm:t>
        <a:bodyPr/>
        <a:lstStyle/>
        <a:p>
          <a:endParaRPr lang="en-US"/>
        </a:p>
      </dgm:t>
    </dgm:pt>
    <dgm:pt modelId="{27153FCE-236C-4A8F-863D-D1BF9754016F}" type="pres">
      <dgm:prSet presAssocID="{340FCA3C-F670-49D3-AC5D-63CDF6B93D43}" presName="imageaccent6" presStyleCnt="0"/>
      <dgm:spPr/>
    </dgm:pt>
    <dgm:pt modelId="{79E52683-84A5-47E4-A227-DBD7F30D9FB3}" type="pres">
      <dgm:prSet presAssocID="{340FCA3C-F670-49D3-AC5D-63CDF6B93D43}" presName="accentRepeatNode" presStyleLbl="solidAlignAcc1" presStyleIdx="11" presStyleCnt="16"/>
      <dgm:spPr/>
    </dgm:pt>
    <dgm:pt modelId="{1D227531-CF87-4C28-9BBB-856C0C783DCE}" type="pres">
      <dgm:prSet presAssocID="{37C6647E-2910-417E-BAE8-40AF46D4B34E}" presName="text7" presStyleCnt="0"/>
      <dgm:spPr/>
    </dgm:pt>
    <dgm:pt modelId="{5573D716-DE0E-4454-AA09-8E4603245FDD}" type="pres">
      <dgm:prSet presAssocID="{37C6647E-2910-417E-BAE8-40AF46D4B34E}" presName="textRepeatNode" presStyleLbl="align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D8A50-E420-44CF-90A8-B7224DAFBC2C}" type="pres">
      <dgm:prSet presAssocID="{37C6647E-2910-417E-BAE8-40AF46D4B34E}" presName="textaccent7" presStyleCnt="0"/>
      <dgm:spPr/>
    </dgm:pt>
    <dgm:pt modelId="{79A0EF7B-54FF-41B9-89C9-D7F1C6BDE935}" type="pres">
      <dgm:prSet presAssocID="{37C6647E-2910-417E-BAE8-40AF46D4B34E}" presName="accentRepeatNode" presStyleLbl="solidAlignAcc1" presStyleIdx="12" presStyleCnt="16"/>
      <dgm:spPr/>
    </dgm:pt>
    <dgm:pt modelId="{B1B567D1-2FEA-43E2-9261-3F7DB2D32B40}" type="pres">
      <dgm:prSet presAssocID="{2DD4003D-649F-4F1F-B39D-688B152F856C}" presName="image7" presStyleCnt="0"/>
      <dgm:spPr/>
    </dgm:pt>
    <dgm:pt modelId="{0AE7F90B-76A7-4A44-B64E-BDE7204FBCF1}" type="pres">
      <dgm:prSet presAssocID="{2DD4003D-649F-4F1F-B39D-688B152F856C}" presName="imageRepeatNode" presStyleLbl="alignAcc1" presStyleIdx="6" presStyleCnt="8"/>
      <dgm:spPr/>
      <dgm:t>
        <a:bodyPr/>
        <a:lstStyle/>
        <a:p>
          <a:endParaRPr lang="en-US"/>
        </a:p>
      </dgm:t>
    </dgm:pt>
    <dgm:pt modelId="{691F0CFF-DF00-440F-8B74-A12183F3894E}" type="pres">
      <dgm:prSet presAssocID="{2DD4003D-649F-4F1F-B39D-688B152F856C}" presName="imageaccent7" presStyleCnt="0"/>
      <dgm:spPr/>
    </dgm:pt>
    <dgm:pt modelId="{A3C56B0F-F11E-4224-8C04-8E48C44EB183}" type="pres">
      <dgm:prSet presAssocID="{2DD4003D-649F-4F1F-B39D-688B152F856C}" presName="accentRepeatNode" presStyleLbl="solidAlignAcc1" presStyleIdx="13" presStyleCnt="16"/>
      <dgm:spPr/>
    </dgm:pt>
    <dgm:pt modelId="{5DD5554E-3577-48DA-B2FF-48AD0CD0D99E}" type="pres">
      <dgm:prSet presAssocID="{87BFF934-3472-43E8-8CD3-F82735F8AFF0}" presName="text8" presStyleCnt="0"/>
      <dgm:spPr/>
    </dgm:pt>
    <dgm:pt modelId="{3A71F3E1-FF32-4148-8EF2-E9198C4E29E5}" type="pres">
      <dgm:prSet presAssocID="{87BFF934-3472-43E8-8CD3-F82735F8AFF0}" presName="textRepeatNode" presStyleLbl="align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1CF0B-C2DC-4B9E-95F9-D89D250C1371}" type="pres">
      <dgm:prSet presAssocID="{87BFF934-3472-43E8-8CD3-F82735F8AFF0}" presName="textaccent8" presStyleCnt="0"/>
      <dgm:spPr/>
    </dgm:pt>
    <dgm:pt modelId="{05CA6D71-AB7F-4842-B8B2-064CEBCE4757}" type="pres">
      <dgm:prSet presAssocID="{87BFF934-3472-43E8-8CD3-F82735F8AFF0}" presName="accentRepeatNode" presStyleLbl="solidAlignAcc1" presStyleIdx="14" presStyleCnt="16"/>
      <dgm:spPr/>
    </dgm:pt>
    <dgm:pt modelId="{B8D2B70F-EE1B-44D4-A4A9-5A8A25969A78}" type="pres">
      <dgm:prSet presAssocID="{C90E6CE7-A25D-4D20-86F6-FD95D68C7B69}" presName="image8" presStyleCnt="0"/>
      <dgm:spPr/>
    </dgm:pt>
    <dgm:pt modelId="{BC58DC78-CF6E-419B-8006-278D7530E663}" type="pres">
      <dgm:prSet presAssocID="{C90E6CE7-A25D-4D20-86F6-FD95D68C7B69}" presName="imageRepeatNode" presStyleLbl="alignAcc1" presStyleIdx="7" presStyleCnt="8"/>
      <dgm:spPr/>
      <dgm:t>
        <a:bodyPr/>
        <a:lstStyle/>
        <a:p>
          <a:endParaRPr lang="en-US"/>
        </a:p>
      </dgm:t>
    </dgm:pt>
    <dgm:pt modelId="{7CEFF07D-224D-4B74-ABA9-F2ED48B92B3E}" type="pres">
      <dgm:prSet presAssocID="{C90E6CE7-A25D-4D20-86F6-FD95D68C7B69}" presName="imageaccent8" presStyleCnt="0"/>
      <dgm:spPr/>
    </dgm:pt>
    <dgm:pt modelId="{323DCF67-A0E3-42AF-9311-FEB23E638B67}" type="pres">
      <dgm:prSet presAssocID="{C90E6CE7-A25D-4D20-86F6-FD95D68C7B69}" presName="accentRepeatNode" presStyleLbl="solidAlignAcc1" presStyleIdx="15" presStyleCnt="16"/>
      <dgm:spPr/>
    </dgm:pt>
  </dgm:ptLst>
  <dgm:cxnLst>
    <dgm:cxn modelId="{5C0593E0-0CF7-43B6-8000-19679A976FCF}" type="presOf" srcId="{79960912-A459-4B1D-9F55-41C89D16D0EF}" destId="{893B0305-51DB-417B-8B65-280BAADA163A}" srcOrd="0" destOrd="0" presId="urn:microsoft.com/office/officeart/2008/layout/HexagonCluster"/>
    <dgm:cxn modelId="{B0B7F401-2524-4095-887C-1F8EC8018BCA}" srcId="{08A52A9A-5C44-4649-A7E7-3DF0673525AE}" destId="{321B668A-05F3-4EED-BE87-324E20EC6211}" srcOrd="1" destOrd="0" parTransId="{91541B05-E6B4-4225-A541-C0AA83824070}" sibTransId="{B8B5019C-987D-45C8-96E5-D3DB9C36108B}"/>
    <dgm:cxn modelId="{82ECB13B-BDA6-493A-AEFD-9906EAB09F9C}" type="presOf" srcId="{340FCA3C-F670-49D3-AC5D-63CDF6B93D43}" destId="{BA83ACEF-4CD4-42B9-AD51-284F9A17DF7D}" srcOrd="0" destOrd="0" presId="urn:microsoft.com/office/officeart/2008/layout/HexagonCluster"/>
    <dgm:cxn modelId="{F7100ACC-A5B7-4248-9D62-4C25D3747208}" srcId="{08A52A9A-5C44-4649-A7E7-3DF0673525AE}" destId="{87BFF934-3472-43E8-8CD3-F82735F8AFF0}" srcOrd="7" destOrd="0" parTransId="{AAAF748D-7BC0-4C6E-AD7E-348DA844A37A}" sibTransId="{C90E6CE7-A25D-4D20-86F6-FD95D68C7B69}"/>
    <dgm:cxn modelId="{25C4FE6E-FF30-4EE3-8846-2A556E18A043}" type="presOf" srcId="{2DD4003D-649F-4F1F-B39D-688B152F856C}" destId="{0AE7F90B-76A7-4A44-B64E-BDE7204FBCF1}" srcOrd="0" destOrd="0" presId="urn:microsoft.com/office/officeart/2008/layout/HexagonCluster"/>
    <dgm:cxn modelId="{1EA3704B-C114-4CEC-A99A-B7E44DE2EE6E}" srcId="{08A52A9A-5C44-4649-A7E7-3DF0673525AE}" destId="{AAF4CA17-6BEB-4AD7-9A54-4867F1AE542A}" srcOrd="3" destOrd="0" parTransId="{BEB1C93F-EF6C-44F9-A6CA-4C048F649306}" sibTransId="{D1977E8C-3A66-4246-B511-5DD3F308DE78}"/>
    <dgm:cxn modelId="{1140D538-40B1-4D3A-822F-6CE7104BAC2B}" type="presOf" srcId="{C90E6CE7-A25D-4D20-86F6-FD95D68C7B69}" destId="{BC58DC78-CF6E-419B-8006-278D7530E663}" srcOrd="0" destOrd="0" presId="urn:microsoft.com/office/officeart/2008/layout/HexagonCluster"/>
    <dgm:cxn modelId="{8AD8E6EF-B8F3-4BD1-BFC1-792D8B74321A}" srcId="{08A52A9A-5C44-4649-A7E7-3DF0673525AE}" destId="{B9462865-2BD9-4E2E-B516-56C1E43678DE}" srcOrd="5" destOrd="0" parTransId="{69C23EEE-C2FB-42E5-BB4E-BDA5113D7CAC}" sibTransId="{340FCA3C-F670-49D3-AC5D-63CDF6B93D43}"/>
    <dgm:cxn modelId="{CD4FB5A2-2FB5-4E4A-9716-E669D17BC26E}" type="presOf" srcId="{AAF4CA17-6BEB-4AD7-9A54-4867F1AE542A}" destId="{2D4A7A32-CF93-4A0C-8689-9E41A493F0CE}" srcOrd="0" destOrd="0" presId="urn:microsoft.com/office/officeart/2008/layout/HexagonCluster"/>
    <dgm:cxn modelId="{CB4D56B3-6963-493E-AA09-5F9E9AE9488C}" type="presOf" srcId="{7753FA94-E92E-467F-A472-D620320811A0}" destId="{7513C65C-30E0-4E89-A87C-E8290F75226C}" srcOrd="0" destOrd="0" presId="urn:microsoft.com/office/officeart/2008/layout/HexagonCluster"/>
    <dgm:cxn modelId="{97302167-1CF6-45DB-A0BA-57590F5FEE62}" type="presOf" srcId="{70CAF52F-F008-4629-82EC-838400C7AE31}" destId="{CC2CFE80-187B-438F-B947-481B510DD0EF}" srcOrd="0" destOrd="0" presId="urn:microsoft.com/office/officeart/2008/layout/HexagonCluster"/>
    <dgm:cxn modelId="{4AC1A239-4032-4365-A26E-AE4A8A4CA351}" srcId="{08A52A9A-5C44-4649-A7E7-3DF0673525AE}" destId="{8632AD7A-EEBF-43E0-85E5-7176D63CD046}" srcOrd="0" destOrd="0" parTransId="{F763C846-C80E-458C-8540-56BB2B691927}" sibTransId="{79960912-A459-4B1D-9F55-41C89D16D0EF}"/>
    <dgm:cxn modelId="{3B0FBF58-D0A8-48E0-9335-06670308099D}" type="presOf" srcId="{AEEAE378-DCD0-4615-80DD-EDA7DCDBC4DB}" destId="{765F87AD-88B8-45FA-BD12-3EF69A0D619A}" srcOrd="0" destOrd="0" presId="urn:microsoft.com/office/officeart/2008/layout/HexagonCluster"/>
    <dgm:cxn modelId="{BC1E2AD6-31B6-4A29-8606-5EF7A009C02F}" srcId="{08A52A9A-5C44-4649-A7E7-3DF0673525AE}" destId="{05995E4B-F408-481D-862F-8514B1E7FBA5}" srcOrd="2" destOrd="0" parTransId="{6494A407-8BD6-4291-8C3D-A0BDB01C0F0F}" sibTransId="{7753FA94-E92E-467F-A472-D620320811A0}"/>
    <dgm:cxn modelId="{C63F82F7-7370-40DC-8F93-C0F07571958C}" type="presOf" srcId="{D1977E8C-3A66-4246-B511-5DD3F308DE78}" destId="{279EEED6-2E1C-415E-BAE0-72020568F6D4}" srcOrd="0" destOrd="0" presId="urn:microsoft.com/office/officeart/2008/layout/HexagonCluster"/>
    <dgm:cxn modelId="{69CCED04-FE7B-49E4-A9B7-9BBBEB612210}" type="presOf" srcId="{B8B5019C-987D-45C8-96E5-D3DB9C36108B}" destId="{8E6C76BE-DC2F-4B01-A5AE-69519236C7C2}" srcOrd="0" destOrd="0" presId="urn:microsoft.com/office/officeart/2008/layout/HexagonCluster"/>
    <dgm:cxn modelId="{693B88E6-FFD5-4E1A-AB6B-50B2EB3ACF76}" type="presOf" srcId="{37C6647E-2910-417E-BAE8-40AF46D4B34E}" destId="{5573D716-DE0E-4454-AA09-8E4603245FDD}" srcOrd="0" destOrd="0" presId="urn:microsoft.com/office/officeart/2008/layout/HexagonCluster"/>
    <dgm:cxn modelId="{A346494A-CA31-44E7-A3D0-CBA46378E26A}" type="presOf" srcId="{05995E4B-F408-481D-862F-8514B1E7FBA5}" destId="{976B59C2-1A7C-4D6F-BA97-5D1F0F2EFBE3}" srcOrd="0" destOrd="0" presId="urn:microsoft.com/office/officeart/2008/layout/HexagonCluster"/>
    <dgm:cxn modelId="{B4378F37-B7A3-49A8-9CC0-240634B1A7B4}" type="presOf" srcId="{08A52A9A-5C44-4649-A7E7-3DF0673525AE}" destId="{B37D4478-B360-413A-A520-53827516FF5E}" srcOrd="0" destOrd="0" presId="urn:microsoft.com/office/officeart/2008/layout/HexagonCluster"/>
    <dgm:cxn modelId="{06D49CBF-D9D6-44CC-B0D2-33D765E6ABBE}" type="presOf" srcId="{B9462865-2BD9-4E2E-B516-56C1E43678DE}" destId="{1704DE90-0390-40E7-9AEB-993F0FA62CCB}" srcOrd="0" destOrd="0" presId="urn:microsoft.com/office/officeart/2008/layout/HexagonCluster"/>
    <dgm:cxn modelId="{004B9897-AF29-4A63-BF1A-5D558D915AAC}" type="presOf" srcId="{87BFF934-3472-43E8-8CD3-F82735F8AFF0}" destId="{3A71F3E1-FF32-4148-8EF2-E9198C4E29E5}" srcOrd="0" destOrd="0" presId="urn:microsoft.com/office/officeart/2008/layout/HexagonCluster"/>
    <dgm:cxn modelId="{1FFE4019-84CE-4183-A277-96544A02DFFA}" type="presOf" srcId="{8632AD7A-EEBF-43E0-85E5-7176D63CD046}" destId="{032FBF4A-1096-4A1A-A9C1-521B664681CF}" srcOrd="0" destOrd="0" presId="urn:microsoft.com/office/officeart/2008/layout/HexagonCluster"/>
    <dgm:cxn modelId="{B1C2A62A-D62B-47EF-9C90-A051C79CC067}" srcId="{08A52A9A-5C44-4649-A7E7-3DF0673525AE}" destId="{37C6647E-2910-417E-BAE8-40AF46D4B34E}" srcOrd="6" destOrd="0" parTransId="{B24EA7F1-E0E4-4F8B-BE2E-FE56D41D4777}" sibTransId="{2DD4003D-649F-4F1F-B39D-688B152F856C}"/>
    <dgm:cxn modelId="{A57057F4-232A-4CEB-B75E-E8F83D2535C2}" type="presOf" srcId="{321B668A-05F3-4EED-BE87-324E20EC6211}" destId="{3A1EF34D-BF33-4BB6-9CEA-9C40F214F108}" srcOrd="0" destOrd="0" presId="urn:microsoft.com/office/officeart/2008/layout/HexagonCluster"/>
    <dgm:cxn modelId="{5BC64C33-05CA-4FE1-A13C-DB85ACDFA053}" srcId="{08A52A9A-5C44-4649-A7E7-3DF0673525AE}" destId="{AEEAE378-DCD0-4615-80DD-EDA7DCDBC4DB}" srcOrd="4" destOrd="0" parTransId="{8DD7A8B3-DD46-4904-8122-46E56F68CC7D}" sibTransId="{70CAF52F-F008-4629-82EC-838400C7AE31}"/>
    <dgm:cxn modelId="{0643D541-AAAF-481C-927A-223F9D58FF08}" type="presParOf" srcId="{B37D4478-B360-413A-A520-53827516FF5E}" destId="{E28C2BBC-41D6-4E42-A93C-A42EAA5ABA1F}" srcOrd="0" destOrd="0" presId="urn:microsoft.com/office/officeart/2008/layout/HexagonCluster"/>
    <dgm:cxn modelId="{BAC46473-E996-4201-A2F5-A2E613C647E7}" type="presParOf" srcId="{E28C2BBC-41D6-4E42-A93C-A42EAA5ABA1F}" destId="{032FBF4A-1096-4A1A-A9C1-521B664681CF}" srcOrd="0" destOrd="0" presId="urn:microsoft.com/office/officeart/2008/layout/HexagonCluster"/>
    <dgm:cxn modelId="{C86BF7B3-6606-4D91-B028-E3BBACF775CB}" type="presParOf" srcId="{B37D4478-B360-413A-A520-53827516FF5E}" destId="{1CE9225A-4B5E-4422-85EB-8FF022C8BDA4}" srcOrd="1" destOrd="0" presId="urn:microsoft.com/office/officeart/2008/layout/HexagonCluster"/>
    <dgm:cxn modelId="{B65CFC01-A06E-4D71-A4FA-765D9A8B961F}" type="presParOf" srcId="{1CE9225A-4B5E-4422-85EB-8FF022C8BDA4}" destId="{75A27354-379B-4B7B-B6E9-00BD776885B4}" srcOrd="0" destOrd="0" presId="urn:microsoft.com/office/officeart/2008/layout/HexagonCluster"/>
    <dgm:cxn modelId="{9BFB0263-F1B7-48E9-B3D1-4ECBB3F94741}" type="presParOf" srcId="{B37D4478-B360-413A-A520-53827516FF5E}" destId="{21E96D40-3211-4788-BD5F-46EA700944C7}" srcOrd="2" destOrd="0" presId="urn:microsoft.com/office/officeart/2008/layout/HexagonCluster"/>
    <dgm:cxn modelId="{BF3A183B-54F1-43AA-B617-21B71C5DEFD4}" type="presParOf" srcId="{21E96D40-3211-4788-BD5F-46EA700944C7}" destId="{893B0305-51DB-417B-8B65-280BAADA163A}" srcOrd="0" destOrd="0" presId="urn:microsoft.com/office/officeart/2008/layout/HexagonCluster"/>
    <dgm:cxn modelId="{BB6D5515-0A14-4094-A79D-8A27638A3E29}" type="presParOf" srcId="{B37D4478-B360-413A-A520-53827516FF5E}" destId="{8234DA36-B3DC-48BF-8101-34F2CFC73A2C}" srcOrd="3" destOrd="0" presId="urn:microsoft.com/office/officeart/2008/layout/HexagonCluster"/>
    <dgm:cxn modelId="{3FB735D4-0F40-4FC4-956A-157CAE923D17}" type="presParOf" srcId="{8234DA36-B3DC-48BF-8101-34F2CFC73A2C}" destId="{A30CA9CB-92B5-4D4C-A7E4-3FD3BE3516B3}" srcOrd="0" destOrd="0" presId="urn:microsoft.com/office/officeart/2008/layout/HexagonCluster"/>
    <dgm:cxn modelId="{F21E864A-5B7D-4E9B-8C78-681B0D9E0FC3}" type="presParOf" srcId="{B37D4478-B360-413A-A520-53827516FF5E}" destId="{D6C5BECB-4484-4F2D-B426-8A80177B6C44}" srcOrd="4" destOrd="0" presId="urn:microsoft.com/office/officeart/2008/layout/HexagonCluster"/>
    <dgm:cxn modelId="{436AC072-9FF9-4AE9-84E7-AFDC9AEBC55B}" type="presParOf" srcId="{D6C5BECB-4484-4F2D-B426-8A80177B6C44}" destId="{3A1EF34D-BF33-4BB6-9CEA-9C40F214F108}" srcOrd="0" destOrd="0" presId="urn:microsoft.com/office/officeart/2008/layout/HexagonCluster"/>
    <dgm:cxn modelId="{FFD09AE9-2910-46AB-8F05-0BACC88AE4B1}" type="presParOf" srcId="{B37D4478-B360-413A-A520-53827516FF5E}" destId="{C44B54DF-53D7-40C2-BC74-792516F556B3}" srcOrd="5" destOrd="0" presId="urn:microsoft.com/office/officeart/2008/layout/HexagonCluster"/>
    <dgm:cxn modelId="{EDD1CFAE-3DAA-4173-BDCC-6663BDFBA9DE}" type="presParOf" srcId="{C44B54DF-53D7-40C2-BC74-792516F556B3}" destId="{DE9DC54E-D0FA-4E24-8AAB-25FFB8F215B8}" srcOrd="0" destOrd="0" presId="urn:microsoft.com/office/officeart/2008/layout/HexagonCluster"/>
    <dgm:cxn modelId="{9E37AA45-9A30-4B5D-9F84-08D526A092FF}" type="presParOf" srcId="{B37D4478-B360-413A-A520-53827516FF5E}" destId="{7995A28B-EA6E-4BD0-B218-9BBD000A0754}" srcOrd="6" destOrd="0" presId="urn:microsoft.com/office/officeart/2008/layout/HexagonCluster"/>
    <dgm:cxn modelId="{A085F800-A6E5-472A-AEB8-8F5ED73562CB}" type="presParOf" srcId="{7995A28B-EA6E-4BD0-B218-9BBD000A0754}" destId="{8E6C76BE-DC2F-4B01-A5AE-69519236C7C2}" srcOrd="0" destOrd="0" presId="urn:microsoft.com/office/officeart/2008/layout/HexagonCluster"/>
    <dgm:cxn modelId="{2CA47C65-1CEA-47E1-BF70-060EE3C53AED}" type="presParOf" srcId="{B37D4478-B360-413A-A520-53827516FF5E}" destId="{6BAFACED-7741-420A-AFAA-4E2E980DA582}" srcOrd="7" destOrd="0" presId="urn:microsoft.com/office/officeart/2008/layout/HexagonCluster"/>
    <dgm:cxn modelId="{D2AA4D3B-4574-4D0C-A336-FF467C541B40}" type="presParOf" srcId="{6BAFACED-7741-420A-AFAA-4E2E980DA582}" destId="{692E82AC-0BBE-4C4D-B9BF-ACC8F8D217E6}" srcOrd="0" destOrd="0" presId="urn:microsoft.com/office/officeart/2008/layout/HexagonCluster"/>
    <dgm:cxn modelId="{7710BB46-816E-4332-A43D-FE30A4B3CBA2}" type="presParOf" srcId="{B37D4478-B360-413A-A520-53827516FF5E}" destId="{A0848B7C-9D3F-4B9C-88B2-F14276E9E49B}" srcOrd="8" destOrd="0" presId="urn:microsoft.com/office/officeart/2008/layout/HexagonCluster"/>
    <dgm:cxn modelId="{68678B4B-3D79-4C62-9C50-675DF648FE84}" type="presParOf" srcId="{A0848B7C-9D3F-4B9C-88B2-F14276E9E49B}" destId="{976B59C2-1A7C-4D6F-BA97-5D1F0F2EFBE3}" srcOrd="0" destOrd="0" presId="urn:microsoft.com/office/officeart/2008/layout/HexagonCluster"/>
    <dgm:cxn modelId="{2C426482-592C-4C0C-B6C0-53A58960AAA7}" type="presParOf" srcId="{B37D4478-B360-413A-A520-53827516FF5E}" destId="{C6CFBB6A-8056-45EB-9301-98E8CE6E70D9}" srcOrd="9" destOrd="0" presId="urn:microsoft.com/office/officeart/2008/layout/HexagonCluster"/>
    <dgm:cxn modelId="{F5866782-7475-48CE-93C2-57DDF2853BB4}" type="presParOf" srcId="{C6CFBB6A-8056-45EB-9301-98E8CE6E70D9}" destId="{266D65C7-9E1B-4186-964F-A7C607EBE062}" srcOrd="0" destOrd="0" presId="urn:microsoft.com/office/officeart/2008/layout/HexagonCluster"/>
    <dgm:cxn modelId="{4A79652C-38DD-419D-912E-AF87F6015020}" type="presParOf" srcId="{B37D4478-B360-413A-A520-53827516FF5E}" destId="{876FC48F-F16F-4C4C-AE1A-70CF00E6263C}" srcOrd="10" destOrd="0" presId="urn:microsoft.com/office/officeart/2008/layout/HexagonCluster"/>
    <dgm:cxn modelId="{8024C077-D98E-4754-A940-572E9803D76F}" type="presParOf" srcId="{876FC48F-F16F-4C4C-AE1A-70CF00E6263C}" destId="{7513C65C-30E0-4E89-A87C-E8290F75226C}" srcOrd="0" destOrd="0" presId="urn:microsoft.com/office/officeart/2008/layout/HexagonCluster"/>
    <dgm:cxn modelId="{28C1F6BA-89FC-423A-B688-3BC4CCB830C1}" type="presParOf" srcId="{B37D4478-B360-413A-A520-53827516FF5E}" destId="{3A221DBC-A184-490A-BED6-7DDAF051A19A}" srcOrd="11" destOrd="0" presId="urn:microsoft.com/office/officeart/2008/layout/HexagonCluster"/>
    <dgm:cxn modelId="{CAC7EA07-3DA7-4732-B9E3-FC1A94D2419B}" type="presParOf" srcId="{3A221DBC-A184-490A-BED6-7DDAF051A19A}" destId="{E6765535-9986-4081-90EE-D966AFEC0A87}" srcOrd="0" destOrd="0" presId="urn:microsoft.com/office/officeart/2008/layout/HexagonCluster"/>
    <dgm:cxn modelId="{066DCC83-AC7B-466C-88B2-ED58011C4749}" type="presParOf" srcId="{B37D4478-B360-413A-A520-53827516FF5E}" destId="{A3F277E5-B68A-425A-ABA2-7FD9E57918F0}" srcOrd="12" destOrd="0" presId="urn:microsoft.com/office/officeart/2008/layout/HexagonCluster"/>
    <dgm:cxn modelId="{D7368F19-B247-4109-B7C3-3479CEDE04DC}" type="presParOf" srcId="{A3F277E5-B68A-425A-ABA2-7FD9E57918F0}" destId="{2D4A7A32-CF93-4A0C-8689-9E41A493F0CE}" srcOrd="0" destOrd="0" presId="urn:microsoft.com/office/officeart/2008/layout/HexagonCluster"/>
    <dgm:cxn modelId="{73069D07-1512-4E5E-B6FA-C451830918F6}" type="presParOf" srcId="{B37D4478-B360-413A-A520-53827516FF5E}" destId="{3B2FBC31-EA2C-4DF8-A69E-2E65BBDD61DC}" srcOrd="13" destOrd="0" presId="urn:microsoft.com/office/officeart/2008/layout/HexagonCluster"/>
    <dgm:cxn modelId="{B995DBAD-4E40-4D75-8E3C-B322A3F5D87E}" type="presParOf" srcId="{3B2FBC31-EA2C-4DF8-A69E-2E65BBDD61DC}" destId="{6BEF956D-1A0A-4CCA-98CE-C71C8D6ED224}" srcOrd="0" destOrd="0" presId="urn:microsoft.com/office/officeart/2008/layout/HexagonCluster"/>
    <dgm:cxn modelId="{194DCF97-7AF2-4944-9FFD-9FAE5BBE5BE9}" type="presParOf" srcId="{B37D4478-B360-413A-A520-53827516FF5E}" destId="{3CACE493-12CE-4CF3-BE3D-ACD95D5A6DE5}" srcOrd="14" destOrd="0" presId="urn:microsoft.com/office/officeart/2008/layout/HexagonCluster"/>
    <dgm:cxn modelId="{6B588325-9039-4AF2-9126-26ED9F4E96B3}" type="presParOf" srcId="{3CACE493-12CE-4CF3-BE3D-ACD95D5A6DE5}" destId="{279EEED6-2E1C-415E-BAE0-72020568F6D4}" srcOrd="0" destOrd="0" presId="urn:microsoft.com/office/officeart/2008/layout/HexagonCluster"/>
    <dgm:cxn modelId="{89A262A1-18D4-435A-B782-8D33922D2D85}" type="presParOf" srcId="{B37D4478-B360-413A-A520-53827516FF5E}" destId="{48F898FD-A42A-40A0-B04B-17D2AD11AE77}" srcOrd="15" destOrd="0" presId="urn:microsoft.com/office/officeart/2008/layout/HexagonCluster"/>
    <dgm:cxn modelId="{95293508-CE7D-40CE-A1A1-B8EE2D22BAC9}" type="presParOf" srcId="{48F898FD-A42A-40A0-B04B-17D2AD11AE77}" destId="{42F5C842-C0AA-4DF3-84D7-96B157562B56}" srcOrd="0" destOrd="0" presId="urn:microsoft.com/office/officeart/2008/layout/HexagonCluster"/>
    <dgm:cxn modelId="{9FAA7B3F-D2CC-435E-B4A7-6D2B5DBE70BB}" type="presParOf" srcId="{B37D4478-B360-413A-A520-53827516FF5E}" destId="{926DBAF0-733C-4329-AB16-2E2534D9009D}" srcOrd="16" destOrd="0" presId="urn:microsoft.com/office/officeart/2008/layout/HexagonCluster"/>
    <dgm:cxn modelId="{9F6DD0CC-F314-4793-A273-30B1CB80D394}" type="presParOf" srcId="{926DBAF0-733C-4329-AB16-2E2534D9009D}" destId="{765F87AD-88B8-45FA-BD12-3EF69A0D619A}" srcOrd="0" destOrd="0" presId="urn:microsoft.com/office/officeart/2008/layout/HexagonCluster"/>
    <dgm:cxn modelId="{AC9FC4A1-E6EE-408A-8418-5D48213B9CD9}" type="presParOf" srcId="{B37D4478-B360-413A-A520-53827516FF5E}" destId="{6EBB80AE-30A3-41A1-B5A4-F45AC7BD9F85}" srcOrd="17" destOrd="0" presId="urn:microsoft.com/office/officeart/2008/layout/HexagonCluster"/>
    <dgm:cxn modelId="{9271B0FB-9414-4E7E-A267-414E630E3851}" type="presParOf" srcId="{6EBB80AE-30A3-41A1-B5A4-F45AC7BD9F85}" destId="{09483BDE-B2ED-4651-870C-17914993CDA4}" srcOrd="0" destOrd="0" presId="urn:microsoft.com/office/officeart/2008/layout/HexagonCluster"/>
    <dgm:cxn modelId="{8466D7CC-113E-41DD-A99E-E9BAD83CD5DC}" type="presParOf" srcId="{B37D4478-B360-413A-A520-53827516FF5E}" destId="{6F9B967B-5152-4330-BB10-392780C2E0B5}" srcOrd="18" destOrd="0" presId="urn:microsoft.com/office/officeart/2008/layout/HexagonCluster"/>
    <dgm:cxn modelId="{6F27AE45-3FE0-46BD-B993-D3BFBDE7C95E}" type="presParOf" srcId="{6F9B967B-5152-4330-BB10-392780C2E0B5}" destId="{CC2CFE80-187B-438F-B947-481B510DD0EF}" srcOrd="0" destOrd="0" presId="urn:microsoft.com/office/officeart/2008/layout/HexagonCluster"/>
    <dgm:cxn modelId="{FC3D1E45-7026-4A99-9F3B-627D9D7E5F84}" type="presParOf" srcId="{B37D4478-B360-413A-A520-53827516FF5E}" destId="{436EB78E-06FD-4E36-896C-D9DBEF0F41DF}" srcOrd="19" destOrd="0" presId="urn:microsoft.com/office/officeart/2008/layout/HexagonCluster"/>
    <dgm:cxn modelId="{1B9ED22D-4EEB-45D8-8AD9-8EBD6CE4C05D}" type="presParOf" srcId="{436EB78E-06FD-4E36-896C-D9DBEF0F41DF}" destId="{2ED557CA-6E89-42B4-84AC-C4DC6735EF85}" srcOrd="0" destOrd="0" presId="urn:microsoft.com/office/officeart/2008/layout/HexagonCluster"/>
    <dgm:cxn modelId="{C7E21CAF-CAE8-40F9-9837-4463B52B32C4}" type="presParOf" srcId="{B37D4478-B360-413A-A520-53827516FF5E}" destId="{711EB343-9456-4F0F-BE3C-38E0C97CABFC}" srcOrd="20" destOrd="0" presId="urn:microsoft.com/office/officeart/2008/layout/HexagonCluster"/>
    <dgm:cxn modelId="{13F4AB4A-18E3-4715-9332-4EE5CE1FC5E2}" type="presParOf" srcId="{711EB343-9456-4F0F-BE3C-38E0C97CABFC}" destId="{1704DE90-0390-40E7-9AEB-993F0FA62CCB}" srcOrd="0" destOrd="0" presId="urn:microsoft.com/office/officeart/2008/layout/HexagonCluster"/>
    <dgm:cxn modelId="{F2715101-A827-47A2-9E83-B74DDB260191}" type="presParOf" srcId="{B37D4478-B360-413A-A520-53827516FF5E}" destId="{9A1BFFA3-3D4E-4532-BE4E-BE07FD085265}" srcOrd="21" destOrd="0" presId="urn:microsoft.com/office/officeart/2008/layout/HexagonCluster"/>
    <dgm:cxn modelId="{FD546C57-154F-4C92-9897-55001D7F04CB}" type="presParOf" srcId="{9A1BFFA3-3D4E-4532-BE4E-BE07FD085265}" destId="{40D84F4A-FBB8-46D4-BBB7-AF9023DD9CE5}" srcOrd="0" destOrd="0" presId="urn:microsoft.com/office/officeart/2008/layout/HexagonCluster"/>
    <dgm:cxn modelId="{86844B4C-D335-49C9-A71A-04FACBB81AEF}" type="presParOf" srcId="{B37D4478-B360-413A-A520-53827516FF5E}" destId="{2CDCF1B5-48E1-4735-B3FF-753B978D3E60}" srcOrd="22" destOrd="0" presId="urn:microsoft.com/office/officeart/2008/layout/HexagonCluster"/>
    <dgm:cxn modelId="{E0124C58-F44C-467C-ABC4-DA3A218C7C54}" type="presParOf" srcId="{2CDCF1B5-48E1-4735-B3FF-753B978D3E60}" destId="{BA83ACEF-4CD4-42B9-AD51-284F9A17DF7D}" srcOrd="0" destOrd="0" presId="urn:microsoft.com/office/officeart/2008/layout/HexagonCluster"/>
    <dgm:cxn modelId="{20C3256B-8463-4609-8563-32D4625B11CF}" type="presParOf" srcId="{B37D4478-B360-413A-A520-53827516FF5E}" destId="{27153FCE-236C-4A8F-863D-D1BF9754016F}" srcOrd="23" destOrd="0" presId="urn:microsoft.com/office/officeart/2008/layout/HexagonCluster"/>
    <dgm:cxn modelId="{C61D07AB-2AD8-4E09-8E74-B0496FADBFBD}" type="presParOf" srcId="{27153FCE-236C-4A8F-863D-D1BF9754016F}" destId="{79E52683-84A5-47E4-A227-DBD7F30D9FB3}" srcOrd="0" destOrd="0" presId="urn:microsoft.com/office/officeart/2008/layout/HexagonCluster"/>
    <dgm:cxn modelId="{D5A8E0AF-F7A9-4D5B-837B-247563A547BE}" type="presParOf" srcId="{B37D4478-B360-413A-A520-53827516FF5E}" destId="{1D227531-CF87-4C28-9BBB-856C0C783DCE}" srcOrd="24" destOrd="0" presId="urn:microsoft.com/office/officeart/2008/layout/HexagonCluster"/>
    <dgm:cxn modelId="{C5C23159-BB53-49F7-AE60-F15CCAF45C7C}" type="presParOf" srcId="{1D227531-CF87-4C28-9BBB-856C0C783DCE}" destId="{5573D716-DE0E-4454-AA09-8E4603245FDD}" srcOrd="0" destOrd="0" presId="urn:microsoft.com/office/officeart/2008/layout/HexagonCluster"/>
    <dgm:cxn modelId="{77E2A104-2E6E-4140-91E1-7F58EE15EBF9}" type="presParOf" srcId="{B37D4478-B360-413A-A520-53827516FF5E}" destId="{9E7D8A50-E420-44CF-90A8-B7224DAFBC2C}" srcOrd="25" destOrd="0" presId="urn:microsoft.com/office/officeart/2008/layout/HexagonCluster"/>
    <dgm:cxn modelId="{4A84CA6C-E174-4807-8A0F-19A0590827FD}" type="presParOf" srcId="{9E7D8A50-E420-44CF-90A8-B7224DAFBC2C}" destId="{79A0EF7B-54FF-41B9-89C9-D7F1C6BDE935}" srcOrd="0" destOrd="0" presId="urn:microsoft.com/office/officeart/2008/layout/HexagonCluster"/>
    <dgm:cxn modelId="{B3DD2B48-15E5-4694-995C-77C0CEE9E6EE}" type="presParOf" srcId="{B37D4478-B360-413A-A520-53827516FF5E}" destId="{B1B567D1-2FEA-43E2-9261-3F7DB2D32B40}" srcOrd="26" destOrd="0" presId="urn:microsoft.com/office/officeart/2008/layout/HexagonCluster"/>
    <dgm:cxn modelId="{0D0A6AB5-D119-4898-94AA-7C9B87D2B1E2}" type="presParOf" srcId="{B1B567D1-2FEA-43E2-9261-3F7DB2D32B40}" destId="{0AE7F90B-76A7-4A44-B64E-BDE7204FBCF1}" srcOrd="0" destOrd="0" presId="urn:microsoft.com/office/officeart/2008/layout/HexagonCluster"/>
    <dgm:cxn modelId="{DDC0D821-2D7C-44D7-B045-BC81DE6A59E1}" type="presParOf" srcId="{B37D4478-B360-413A-A520-53827516FF5E}" destId="{691F0CFF-DF00-440F-8B74-A12183F3894E}" srcOrd="27" destOrd="0" presId="urn:microsoft.com/office/officeart/2008/layout/HexagonCluster"/>
    <dgm:cxn modelId="{DB7165B6-4323-4D8C-B8A6-F7672E58AFC3}" type="presParOf" srcId="{691F0CFF-DF00-440F-8B74-A12183F3894E}" destId="{A3C56B0F-F11E-4224-8C04-8E48C44EB183}" srcOrd="0" destOrd="0" presId="urn:microsoft.com/office/officeart/2008/layout/HexagonCluster"/>
    <dgm:cxn modelId="{64DFDC2D-D656-4570-B2EE-703739137392}" type="presParOf" srcId="{B37D4478-B360-413A-A520-53827516FF5E}" destId="{5DD5554E-3577-48DA-B2FF-48AD0CD0D99E}" srcOrd="28" destOrd="0" presId="urn:microsoft.com/office/officeart/2008/layout/HexagonCluster"/>
    <dgm:cxn modelId="{39BB540A-08E4-461B-9E4E-CA213E973B2A}" type="presParOf" srcId="{5DD5554E-3577-48DA-B2FF-48AD0CD0D99E}" destId="{3A71F3E1-FF32-4148-8EF2-E9198C4E29E5}" srcOrd="0" destOrd="0" presId="urn:microsoft.com/office/officeart/2008/layout/HexagonCluster"/>
    <dgm:cxn modelId="{72135BE3-3BDC-4F23-895C-F920393C5184}" type="presParOf" srcId="{B37D4478-B360-413A-A520-53827516FF5E}" destId="{D861CF0B-C2DC-4B9E-95F9-D89D250C1371}" srcOrd="29" destOrd="0" presId="urn:microsoft.com/office/officeart/2008/layout/HexagonCluster"/>
    <dgm:cxn modelId="{CBCA34C2-D061-49B5-92A6-DF522C506AFB}" type="presParOf" srcId="{D861CF0B-C2DC-4B9E-95F9-D89D250C1371}" destId="{05CA6D71-AB7F-4842-B8B2-064CEBCE4757}" srcOrd="0" destOrd="0" presId="urn:microsoft.com/office/officeart/2008/layout/HexagonCluster"/>
    <dgm:cxn modelId="{CF977E4F-78F8-49F5-B1BC-2B776B108D51}" type="presParOf" srcId="{B37D4478-B360-413A-A520-53827516FF5E}" destId="{B8D2B70F-EE1B-44D4-A4A9-5A8A25969A78}" srcOrd="30" destOrd="0" presId="urn:microsoft.com/office/officeart/2008/layout/HexagonCluster"/>
    <dgm:cxn modelId="{C51EABC5-2AA0-4D17-B150-B218CB978B2D}" type="presParOf" srcId="{B8D2B70F-EE1B-44D4-A4A9-5A8A25969A78}" destId="{BC58DC78-CF6E-419B-8006-278D7530E663}" srcOrd="0" destOrd="0" presId="urn:microsoft.com/office/officeart/2008/layout/HexagonCluster"/>
    <dgm:cxn modelId="{C01B18B9-55D7-4F3F-B967-5461A679C040}" type="presParOf" srcId="{B37D4478-B360-413A-A520-53827516FF5E}" destId="{7CEFF07D-224D-4B74-ABA9-F2ED48B92B3E}" srcOrd="31" destOrd="0" presId="urn:microsoft.com/office/officeart/2008/layout/HexagonCluster"/>
    <dgm:cxn modelId="{B16FE20E-B9BF-4E6C-8BE5-1215A389E31C}" type="presParOf" srcId="{7CEFF07D-224D-4B74-ABA9-F2ED48B92B3E}" destId="{323DCF67-A0E3-42AF-9311-FEB23E638B67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8A52A9A-5C44-4649-A7E7-3DF0673525AE}" type="doc">
      <dgm:prSet loTypeId="urn:microsoft.com/office/officeart/2005/8/layout/pyramid2" loCatId="pyramid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42AC2F-08CE-45AF-82F1-8E41F66DAAF0}">
      <dgm:prSet/>
      <dgm:spPr/>
      <dgm:t>
        <a:bodyPr/>
        <a:lstStyle/>
        <a:p>
          <a:pPr rtl="0"/>
          <a:r>
            <a:rPr lang="en-US" dirty="0" smtClean="0"/>
            <a:t>Dedicated Team</a:t>
          </a:r>
          <a:endParaRPr lang="en-US" dirty="0"/>
        </a:p>
      </dgm:t>
    </dgm:pt>
    <dgm:pt modelId="{34FEC25D-618F-4F7F-B509-22971967B270}" type="parTrans" cxnId="{AF15CBB8-2C5B-4001-ABB2-7F731CCD3972}">
      <dgm:prSet/>
      <dgm:spPr/>
      <dgm:t>
        <a:bodyPr/>
        <a:lstStyle/>
        <a:p>
          <a:endParaRPr lang="en-US"/>
        </a:p>
      </dgm:t>
    </dgm:pt>
    <dgm:pt modelId="{0FD4CFD1-C556-4A88-AF22-666A2A8626F8}" type="sibTrans" cxnId="{AF15CBB8-2C5B-4001-ABB2-7F731CCD3972}">
      <dgm:prSet/>
      <dgm:spPr/>
      <dgm:t>
        <a:bodyPr/>
        <a:lstStyle/>
        <a:p>
          <a:endParaRPr lang="en-US"/>
        </a:p>
      </dgm:t>
    </dgm:pt>
    <dgm:pt modelId="{ECBA15AA-B926-4D60-8F3E-44AE532E3AEB}">
      <dgm:prSet/>
      <dgm:spPr/>
      <dgm:t>
        <a:bodyPr/>
        <a:lstStyle/>
        <a:p>
          <a:pPr rtl="0"/>
          <a:r>
            <a:rPr lang="en-US" dirty="0" smtClean="0"/>
            <a:t>Set Targets </a:t>
          </a:r>
          <a:endParaRPr lang="en-US" dirty="0"/>
        </a:p>
      </dgm:t>
    </dgm:pt>
    <dgm:pt modelId="{F8EF199F-77BB-4747-99BA-467E7B9A6061}" type="parTrans" cxnId="{A3424BD8-0901-4E19-BA4A-B02BF195E999}">
      <dgm:prSet/>
      <dgm:spPr/>
      <dgm:t>
        <a:bodyPr/>
        <a:lstStyle/>
        <a:p>
          <a:endParaRPr lang="en-US"/>
        </a:p>
      </dgm:t>
    </dgm:pt>
    <dgm:pt modelId="{5BABECAD-4DEA-42DB-94C4-9ABCE37316D8}" type="sibTrans" cxnId="{A3424BD8-0901-4E19-BA4A-B02BF195E999}">
      <dgm:prSet/>
      <dgm:spPr/>
      <dgm:t>
        <a:bodyPr/>
        <a:lstStyle/>
        <a:p>
          <a:endParaRPr lang="en-US"/>
        </a:p>
      </dgm:t>
    </dgm:pt>
    <dgm:pt modelId="{4F0FE98C-6B3F-4328-BADF-401C5B4869E6}">
      <dgm:prSet/>
      <dgm:spPr/>
      <dgm:t>
        <a:bodyPr/>
        <a:lstStyle/>
        <a:p>
          <a:pPr rtl="0"/>
          <a:r>
            <a:rPr lang="en-US" dirty="0" smtClean="0"/>
            <a:t>Share Information</a:t>
          </a:r>
          <a:endParaRPr lang="en-US" dirty="0"/>
        </a:p>
      </dgm:t>
    </dgm:pt>
    <dgm:pt modelId="{8B8B3913-6F4F-43BB-BAB3-38FDB239E920}" type="parTrans" cxnId="{5E4F7319-CD9A-464F-9AB9-F5236D8AB549}">
      <dgm:prSet/>
      <dgm:spPr/>
      <dgm:t>
        <a:bodyPr/>
        <a:lstStyle/>
        <a:p>
          <a:endParaRPr lang="en-US"/>
        </a:p>
      </dgm:t>
    </dgm:pt>
    <dgm:pt modelId="{8C9C7A53-38F1-4921-A6B6-EC256EAE467E}" type="sibTrans" cxnId="{5E4F7319-CD9A-464F-9AB9-F5236D8AB549}">
      <dgm:prSet/>
      <dgm:spPr/>
      <dgm:t>
        <a:bodyPr/>
        <a:lstStyle/>
        <a:p>
          <a:endParaRPr lang="en-US"/>
        </a:p>
      </dgm:t>
    </dgm:pt>
    <dgm:pt modelId="{E9CB5FEE-106A-46DB-9CA0-D298DE8CB02B}">
      <dgm:prSet/>
      <dgm:spPr/>
      <dgm:t>
        <a:bodyPr/>
        <a:lstStyle/>
        <a:p>
          <a:pPr rtl="0"/>
          <a:r>
            <a:rPr lang="en-US" dirty="0" smtClean="0"/>
            <a:t>Monitor Progress</a:t>
          </a:r>
          <a:endParaRPr lang="en-US" dirty="0"/>
        </a:p>
      </dgm:t>
    </dgm:pt>
    <dgm:pt modelId="{FC2ADF83-BACE-4E72-B79F-87D80E63B0B7}" type="parTrans" cxnId="{530745BD-0869-4D70-89D8-E0A4F70E9E62}">
      <dgm:prSet/>
      <dgm:spPr/>
      <dgm:t>
        <a:bodyPr/>
        <a:lstStyle/>
        <a:p>
          <a:endParaRPr lang="en-US"/>
        </a:p>
      </dgm:t>
    </dgm:pt>
    <dgm:pt modelId="{C1C1F05A-8685-4573-AEE4-0BAD3A48222A}" type="sibTrans" cxnId="{530745BD-0869-4D70-89D8-E0A4F70E9E62}">
      <dgm:prSet/>
      <dgm:spPr/>
      <dgm:t>
        <a:bodyPr/>
        <a:lstStyle/>
        <a:p>
          <a:endParaRPr lang="en-US"/>
        </a:p>
      </dgm:t>
    </dgm:pt>
    <dgm:pt modelId="{7F5CC8EF-EEE2-41F5-B0D8-473B4EBD8AA8}">
      <dgm:prSet/>
      <dgm:spPr/>
      <dgm:t>
        <a:bodyPr/>
        <a:lstStyle/>
        <a:p>
          <a:pPr rtl="0"/>
          <a:r>
            <a:rPr lang="en-US" dirty="0" smtClean="0"/>
            <a:t>Ownership</a:t>
          </a:r>
          <a:endParaRPr lang="en-US" dirty="0"/>
        </a:p>
      </dgm:t>
    </dgm:pt>
    <dgm:pt modelId="{73145E61-314F-401D-8136-E7DF71109F4F}" type="parTrans" cxnId="{DEB569EA-5A88-487B-9269-21EC8489F378}">
      <dgm:prSet/>
      <dgm:spPr/>
      <dgm:t>
        <a:bodyPr/>
        <a:lstStyle/>
        <a:p>
          <a:endParaRPr lang="en-US"/>
        </a:p>
      </dgm:t>
    </dgm:pt>
    <dgm:pt modelId="{CDF9EED1-395C-4CD8-A59A-F500E822AFA7}" type="sibTrans" cxnId="{DEB569EA-5A88-487B-9269-21EC8489F378}">
      <dgm:prSet/>
      <dgm:spPr/>
      <dgm:t>
        <a:bodyPr/>
        <a:lstStyle/>
        <a:p>
          <a:endParaRPr lang="en-US"/>
        </a:p>
      </dgm:t>
    </dgm:pt>
    <dgm:pt modelId="{878E9892-C222-4DE0-A9E0-FA3E6963D579}" type="pres">
      <dgm:prSet presAssocID="{08A52A9A-5C44-4649-A7E7-3DF0673525A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B78B3E3-9549-4544-9129-4E25E13CB6FD}" type="pres">
      <dgm:prSet presAssocID="{08A52A9A-5C44-4649-A7E7-3DF0673525AE}" presName="pyramid" presStyleLbl="node1" presStyleIdx="0" presStyleCnt="1"/>
      <dgm:spPr/>
      <dgm:t>
        <a:bodyPr/>
        <a:lstStyle/>
        <a:p>
          <a:endParaRPr lang="en-US"/>
        </a:p>
      </dgm:t>
    </dgm:pt>
    <dgm:pt modelId="{173AF14D-D0A4-4E6B-8751-B228E4BE518A}" type="pres">
      <dgm:prSet presAssocID="{08A52A9A-5C44-4649-A7E7-3DF0673525AE}" presName="theList" presStyleCnt="0"/>
      <dgm:spPr/>
      <dgm:t>
        <a:bodyPr/>
        <a:lstStyle/>
        <a:p>
          <a:endParaRPr lang="en-US"/>
        </a:p>
      </dgm:t>
    </dgm:pt>
    <dgm:pt modelId="{DEDF7122-8D0B-4179-AAE3-4075B982BC22}" type="pres">
      <dgm:prSet presAssocID="{5942AC2F-08CE-45AF-82F1-8E41F66DAAF0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4479D-8E05-4676-A45B-F8C7042623F0}" type="pres">
      <dgm:prSet presAssocID="{5942AC2F-08CE-45AF-82F1-8E41F66DAAF0}" presName="aSpace" presStyleCnt="0"/>
      <dgm:spPr/>
      <dgm:t>
        <a:bodyPr/>
        <a:lstStyle/>
        <a:p>
          <a:endParaRPr lang="en-US"/>
        </a:p>
      </dgm:t>
    </dgm:pt>
    <dgm:pt modelId="{13E559E5-DD3F-4FD8-9FA5-9AEB777725FC}" type="pres">
      <dgm:prSet presAssocID="{ECBA15AA-B926-4D60-8F3E-44AE532E3AEB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BA9E1D-0049-4BF6-A87B-2257313DEA30}" type="pres">
      <dgm:prSet presAssocID="{ECBA15AA-B926-4D60-8F3E-44AE532E3AEB}" presName="aSpace" presStyleCnt="0"/>
      <dgm:spPr/>
      <dgm:t>
        <a:bodyPr/>
        <a:lstStyle/>
        <a:p>
          <a:endParaRPr lang="en-US"/>
        </a:p>
      </dgm:t>
    </dgm:pt>
    <dgm:pt modelId="{92F58E66-C2B7-46EC-AAB7-42F014D1E0A8}" type="pres">
      <dgm:prSet presAssocID="{4F0FE98C-6B3F-4328-BADF-401C5B4869E6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5BB75-DB74-4802-89EE-6991DCF0F708}" type="pres">
      <dgm:prSet presAssocID="{4F0FE98C-6B3F-4328-BADF-401C5B4869E6}" presName="aSpace" presStyleCnt="0"/>
      <dgm:spPr/>
      <dgm:t>
        <a:bodyPr/>
        <a:lstStyle/>
        <a:p>
          <a:endParaRPr lang="en-US"/>
        </a:p>
      </dgm:t>
    </dgm:pt>
    <dgm:pt modelId="{07F9ABA4-6D2B-422D-8F35-7B06665B3A0D}" type="pres">
      <dgm:prSet presAssocID="{E9CB5FEE-106A-46DB-9CA0-D298DE8CB02B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2EF2F7-3209-488F-822F-5CD102C84F83}" type="pres">
      <dgm:prSet presAssocID="{E9CB5FEE-106A-46DB-9CA0-D298DE8CB02B}" presName="aSpace" presStyleCnt="0"/>
      <dgm:spPr/>
      <dgm:t>
        <a:bodyPr/>
        <a:lstStyle/>
        <a:p>
          <a:endParaRPr lang="en-US"/>
        </a:p>
      </dgm:t>
    </dgm:pt>
    <dgm:pt modelId="{49727072-FC87-4CCD-899D-D5D8D5DE280B}" type="pres">
      <dgm:prSet presAssocID="{7F5CC8EF-EEE2-41F5-B0D8-473B4EBD8AA8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441193-4483-4A26-8B55-C81D0F4F709E}" type="pres">
      <dgm:prSet presAssocID="{7F5CC8EF-EEE2-41F5-B0D8-473B4EBD8AA8}" presName="aSpace" presStyleCnt="0"/>
      <dgm:spPr/>
      <dgm:t>
        <a:bodyPr/>
        <a:lstStyle/>
        <a:p>
          <a:endParaRPr lang="en-US"/>
        </a:p>
      </dgm:t>
    </dgm:pt>
  </dgm:ptLst>
  <dgm:cxnLst>
    <dgm:cxn modelId="{5E4F7319-CD9A-464F-9AB9-F5236D8AB549}" srcId="{08A52A9A-5C44-4649-A7E7-3DF0673525AE}" destId="{4F0FE98C-6B3F-4328-BADF-401C5B4869E6}" srcOrd="2" destOrd="0" parTransId="{8B8B3913-6F4F-43BB-BAB3-38FDB239E920}" sibTransId="{8C9C7A53-38F1-4921-A6B6-EC256EAE467E}"/>
    <dgm:cxn modelId="{DEB569EA-5A88-487B-9269-21EC8489F378}" srcId="{08A52A9A-5C44-4649-A7E7-3DF0673525AE}" destId="{7F5CC8EF-EEE2-41F5-B0D8-473B4EBD8AA8}" srcOrd="4" destOrd="0" parTransId="{73145E61-314F-401D-8136-E7DF71109F4F}" sibTransId="{CDF9EED1-395C-4CD8-A59A-F500E822AFA7}"/>
    <dgm:cxn modelId="{7B14D383-44FC-40F0-A4F4-10633F19FCB5}" type="presOf" srcId="{08A52A9A-5C44-4649-A7E7-3DF0673525AE}" destId="{878E9892-C222-4DE0-A9E0-FA3E6963D579}" srcOrd="0" destOrd="0" presId="urn:microsoft.com/office/officeart/2005/8/layout/pyramid2"/>
    <dgm:cxn modelId="{AF15CBB8-2C5B-4001-ABB2-7F731CCD3972}" srcId="{08A52A9A-5C44-4649-A7E7-3DF0673525AE}" destId="{5942AC2F-08CE-45AF-82F1-8E41F66DAAF0}" srcOrd="0" destOrd="0" parTransId="{34FEC25D-618F-4F7F-B509-22971967B270}" sibTransId="{0FD4CFD1-C556-4A88-AF22-666A2A8626F8}"/>
    <dgm:cxn modelId="{262C3F06-2146-4F4C-9990-068FB8643A84}" type="presOf" srcId="{5942AC2F-08CE-45AF-82F1-8E41F66DAAF0}" destId="{DEDF7122-8D0B-4179-AAE3-4075B982BC22}" srcOrd="0" destOrd="0" presId="urn:microsoft.com/office/officeart/2005/8/layout/pyramid2"/>
    <dgm:cxn modelId="{D5C4E73F-70D0-491F-A8B5-A2E104B642E3}" type="presOf" srcId="{ECBA15AA-B926-4D60-8F3E-44AE532E3AEB}" destId="{13E559E5-DD3F-4FD8-9FA5-9AEB777725FC}" srcOrd="0" destOrd="0" presId="urn:microsoft.com/office/officeart/2005/8/layout/pyramid2"/>
    <dgm:cxn modelId="{A3424BD8-0901-4E19-BA4A-B02BF195E999}" srcId="{08A52A9A-5C44-4649-A7E7-3DF0673525AE}" destId="{ECBA15AA-B926-4D60-8F3E-44AE532E3AEB}" srcOrd="1" destOrd="0" parTransId="{F8EF199F-77BB-4747-99BA-467E7B9A6061}" sibTransId="{5BABECAD-4DEA-42DB-94C4-9ABCE37316D8}"/>
    <dgm:cxn modelId="{E9F45F3E-2EEC-4A85-AB4A-73A1BF11BFA5}" type="presOf" srcId="{4F0FE98C-6B3F-4328-BADF-401C5B4869E6}" destId="{92F58E66-C2B7-46EC-AAB7-42F014D1E0A8}" srcOrd="0" destOrd="0" presId="urn:microsoft.com/office/officeart/2005/8/layout/pyramid2"/>
    <dgm:cxn modelId="{530745BD-0869-4D70-89D8-E0A4F70E9E62}" srcId="{08A52A9A-5C44-4649-A7E7-3DF0673525AE}" destId="{E9CB5FEE-106A-46DB-9CA0-D298DE8CB02B}" srcOrd="3" destOrd="0" parTransId="{FC2ADF83-BACE-4E72-B79F-87D80E63B0B7}" sibTransId="{C1C1F05A-8685-4573-AEE4-0BAD3A48222A}"/>
    <dgm:cxn modelId="{9A3551FF-0FFD-41D4-9D73-AC0E6E74BAE1}" type="presOf" srcId="{E9CB5FEE-106A-46DB-9CA0-D298DE8CB02B}" destId="{07F9ABA4-6D2B-422D-8F35-7B06665B3A0D}" srcOrd="0" destOrd="0" presId="urn:microsoft.com/office/officeart/2005/8/layout/pyramid2"/>
    <dgm:cxn modelId="{461C0789-C826-4684-87D5-F9D9003DB545}" type="presOf" srcId="{7F5CC8EF-EEE2-41F5-B0D8-473B4EBD8AA8}" destId="{49727072-FC87-4CCD-899D-D5D8D5DE280B}" srcOrd="0" destOrd="0" presId="urn:microsoft.com/office/officeart/2005/8/layout/pyramid2"/>
    <dgm:cxn modelId="{189A8D1C-90E0-4C4F-A04C-F80300EE0982}" type="presParOf" srcId="{878E9892-C222-4DE0-A9E0-FA3E6963D579}" destId="{2B78B3E3-9549-4544-9129-4E25E13CB6FD}" srcOrd="0" destOrd="0" presId="urn:microsoft.com/office/officeart/2005/8/layout/pyramid2"/>
    <dgm:cxn modelId="{70072441-9C2A-4C2D-B98E-9217725F265E}" type="presParOf" srcId="{878E9892-C222-4DE0-A9E0-FA3E6963D579}" destId="{173AF14D-D0A4-4E6B-8751-B228E4BE518A}" srcOrd="1" destOrd="0" presId="urn:microsoft.com/office/officeart/2005/8/layout/pyramid2"/>
    <dgm:cxn modelId="{95A35C61-FE2F-4B84-89AB-5CC8C4E755FE}" type="presParOf" srcId="{173AF14D-D0A4-4E6B-8751-B228E4BE518A}" destId="{DEDF7122-8D0B-4179-AAE3-4075B982BC22}" srcOrd="0" destOrd="0" presId="urn:microsoft.com/office/officeart/2005/8/layout/pyramid2"/>
    <dgm:cxn modelId="{D6EA515B-6EC0-45B6-8E93-D5F5AE5D4728}" type="presParOf" srcId="{173AF14D-D0A4-4E6B-8751-B228E4BE518A}" destId="{84A4479D-8E05-4676-A45B-F8C7042623F0}" srcOrd="1" destOrd="0" presId="urn:microsoft.com/office/officeart/2005/8/layout/pyramid2"/>
    <dgm:cxn modelId="{9E8B6459-12FD-4524-934E-A6E0CCB3B121}" type="presParOf" srcId="{173AF14D-D0A4-4E6B-8751-B228E4BE518A}" destId="{13E559E5-DD3F-4FD8-9FA5-9AEB777725FC}" srcOrd="2" destOrd="0" presId="urn:microsoft.com/office/officeart/2005/8/layout/pyramid2"/>
    <dgm:cxn modelId="{2E01DA74-C9BF-4E35-B933-8CF389BFF87E}" type="presParOf" srcId="{173AF14D-D0A4-4E6B-8751-B228E4BE518A}" destId="{6FBA9E1D-0049-4BF6-A87B-2257313DEA30}" srcOrd="3" destOrd="0" presId="urn:microsoft.com/office/officeart/2005/8/layout/pyramid2"/>
    <dgm:cxn modelId="{CCB05C67-3AD4-4F9C-AC19-078ED07DE621}" type="presParOf" srcId="{173AF14D-D0A4-4E6B-8751-B228E4BE518A}" destId="{92F58E66-C2B7-46EC-AAB7-42F014D1E0A8}" srcOrd="4" destOrd="0" presId="urn:microsoft.com/office/officeart/2005/8/layout/pyramid2"/>
    <dgm:cxn modelId="{2F5C4711-DA73-4030-A3BD-80F69E91DD64}" type="presParOf" srcId="{173AF14D-D0A4-4E6B-8751-B228E4BE518A}" destId="{DEC5BB75-DB74-4802-89EE-6991DCF0F708}" srcOrd="5" destOrd="0" presId="urn:microsoft.com/office/officeart/2005/8/layout/pyramid2"/>
    <dgm:cxn modelId="{77771822-ED43-48CB-953C-CB7E394C2292}" type="presParOf" srcId="{173AF14D-D0A4-4E6B-8751-B228E4BE518A}" destId="{07F9ABA4-6D2B-422D-8F35-7B06665B3A0D}" srcOrd="6" destOrd="0" presId="urn:microsoft.com/office/officeart/2005/8/layout/pyramid2"/>
    <dgm:cxn modelId="{5FB91426-CD76-4853-8285-F13DA96F3A20}" type="presParOf" srcId="{173AF14D-D0A4-4E6B-8751-B228E4BE518A}" destId="{AF2EF2F7-3209-488F-822F-5CD102C84F83}" srcOrd="7" destOrd="0" presId="urn:microsoft.com/office/officeart/2005/8/layout/pyramid2"/>
    <dgm:cxn modelId="{8627BF29-173C-4F5C-B77B-8B1150B8C40E}" type="presParOf" srcId="{173AF14D-D0A4-4E6B-8751-B228E4BE518A}" destId="{49727072-FC87-4CCD-899D-D5D8D5DE280B}" srcOrd="8" destOrd="0" presId="urn:microsoft.com/office/officeart/2005/8/layout/pyramid2"/>
    <dgm:cxn modelId="{2EFD7197-1189-49D9-B0E1-A55C1B24760A}" type="presParOf" srcId="{173AF14D-D0A4-4E6B-8751-B228E4BE518A}" destId="{BA441193-4483-4A26-8B55-C81D0F4F709E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7BAE94D-9D2C-44CF-AE63-33CA75CDD34E}" type="doc">
      <dgm:prSet loTypeId="urn:microsoft.com/office/officeart/2005/8/layout/vList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A022E33-80D9-4CE3-A719-46F690689EB2}">
      <dgm:prSet phldrT="[Text]"/>
      <dgm:spPr/>
      <dgm:t>
        <a:bodyPr/>
        <a:lstStyle/>
        <a:p>
          <a:r>
            <a:rPr lang="en-US" dirty="0" smtClean="0"/>
            <a:t>Objective Assessment</a:t>
          </a:r>
          <a:endParaRPr lang="en-US" dirty="0"/>
        </a:p>
      </dgm:t>
    </dgm:pt>
    <dgm:pt modelId="{9F5614DC-62FE-4029-A859-F913BD40C3F7}" type="parTrans" cxnId="{EAB1F267-9370-400D-9729-064407ACCC00}">
      <dgm:prSet/>
      <dgm:spPr/>
      <dgm:t>
        <a:bodyPr/>
        <a:lstStyle/>
        <a:p>
          <a:endParaRPr lang="en-US"/>
        </a:p>
      </dgm:t>
    </dgm:pt>
    <dgm:pt modelId="{14E9F7E0-E915-4840-AA5B-DE06A1E95910}" type="sibTrans" cxnId="{EAB1F267-9370-400D-9729-064407ACCC00}">
      <dgm:prSet/>
      <dgm:spPr/>
      <dgm:t>
        <a:bodyPr/>
        <a:lstStyle/>
        <a:p>
          <a:endParaRPr lang="en-US"/>
        </a:p>
      </dgm:t>
    </dgm:pt>
    <dgm:pt modelId="{597AB4FC-16B3-4619-9B12-8584240EDE70}">
      <dgm:prSet phldrT="[Text]"/>
      <dgm:spPr/>
      <dgm:t>
        <a:bodyPr/>
        <a:lstStyle/>
        <a:p>
          <a:r>
            <a:rPr lang="en-US" dirty="0" smtClean="0"/>
            <a:t>Against the Established Criteria</a:t>
          </a:r>
          <a:endParaRPr lang="en-US" dirty="0"/>
        </a:p>
      </dgm:t>
    </dgm:pt>
    <dgm:pt modelId="{9681344D-42F9-4663-BB72-C666F86C205F}" type="parTrans" cxnId="{5F2B37F8-8AB4-43A4-BB1F-7ACAA04342D4}">
      <dgm:prSet/>
      <dgm:spPr/>
      <dgm:t>
        <a:bodyPr/>
        <a:lstStyle/>
        <a:p>
          <a:endParaRPr lang="en-US"/>
        </a:p>
      </dgm:t>
    </dgm:pt>
    <dgm:pt modelId="{79E39ABE-D397-40FF-B089-42E74097DB8F}" type="sibTrans" cxnId="{5F2B37F8-8AB4-43A4-BB1F-7ACAA04342D4}">
      <dgm:prSet/>
      <dgm:spPr/>
      <dgm:t>
        <a:bodyPr/>
        <a:lstStyle/>
        <a:p>
          <a:endParaRPr lang="en-US"/>
        </a:p>
      </dgm:t>
    </dgm:pt>
    <dgm:pt modelId="{829566DA-F4CC-4D89-A8DB-C7DC42D8FDA2}">
      <dgm:prSet phldrT="[Text]"/>
      <dgm:spPr/>
      <dgm:t>
        <a:bodyPr/>
        <a:lstStyle/>
        <a:p>
          <a:r>
            <a:rPr lang="en-US" dirty="0" smtClean="0"/>
            <a:t>Consensus based flexibility</a:t>
          </a:r>
          <a:endParaRPr lang="en-US" dirty="0"/>
        </a:p>
      </dgm:t>
    </dgm:pt>
    <dgm:pt modelId="{DA6637A2-38C0-4118-AA17-EA09339F3973}" type="parTrans" cxnId="{607637ED-4C5C-4D15-9D3E-9C8D976D5700}">
      <dgm:prSet/>
      <dgm:spPr/>
      <dgm:t>
        <a:bodyPr/>
        <a:lstStyle/>
        <a:p>
          <a:endParaRPr lang="en-US"/>
        </a:p>
      </dgm:t>
    </dgm:pt>
    <dgm:pt modelId="{20F0EE23-D357-49FA-AFB6-484B2D4F51F6}" type="sibTrans" cxnId="{607637ED-4C5C-4D15-9D3E-9C8D976D5700}">
      <dgm:prSet/>
      <dgm:spPr/>
      <dgm:t>
        <a:bodyPr/>
        <a:lstStyle/>
        <a:p>
          <a:endParaRPr lang="en-US"/>
        </a:p>
      </dgm:t>
    </dgm:pt>
    <dgm:pt modelId="{7C14C318-0D5A-479D-86AE-34B9CB70A6FD}">
      <dgm:prSet phldrT="[Text]"/>
      <dgm:spPr/>
      <dgm:t>
        <a:bodyPr/>
        <a:lstStyle/>
        <a:p>
          <a:r>
            <a:rPr lang="en-US" dirty="0" smtClean="0"/>
            <a:t>Consultancy Role</a:t>
          </a:r>
          <a:endParaRPr lang="en-US" dirty="0"/>
        </a:p>
      </dgm:t>
    </dgm:pt>
    <dgm:pt modelId="{9E952A35-AE07-47D0-B90D-ED483F7DC57A}" type="parTrans" cxnId="{60DFA69A-5644-4C2D-AA07-3C15029380E7}">
      <dgm:prSet/>
      <dgm:spPr/>
      <dgm:t>
        <a:bodyPr/>
        <a:lstStyle/>
        <a:p>
          <a:endParaRPr lang="en-US"/>
        </a:p>
      </dgm:t>
    </dgm:pt>
    <dgm:pt modelId="{3765AD00-5E8E-4C5E-AF88-74153787D0B7}" type="sibTrans" cxnId="{60DFA69A-5644-4C2D-AA07-3C15029380E7}">
      <dgm:prSet/>
      <dgm:spPr/>
      <dgm:t>
        <a:bodyPr/>
        <a:lstStyle/>
        <a:p>
          <a:endParaRPr lang="en-US"/>
        </a:p>
      </dgm:t>
    </dgm:pt>
    <dgm:pt modelId="{91AB4017-B5B8-419F-9A35-83AFE5FEDEB5}">
      <dgm:prSet phldrT="[Text]"/>
      <dgm:spPr/>
      <dgm:t>
        <a:bodyPr/>
        <a:lstStyle/>
        <a:p>
          <a:r>
            <a:rPr lang="en-US" dirty="0" smtClean="0"/>
            <a:t>Understanding Relevant Context</a:t>
          </a:r>
          <a:endParaRPr lang="en-US" dirty="0"/>
        </a:p>
      </dgm:t>
    </dgm:pt>
    <dgm:pt modelId="{2A49E449-7962-4CF6-844D-13ACB49B7014}" type="parTrans" cxnId="{CDE1515B-88B3-42C0-8E7B-64ABA1049637}">
      <dgm:prSet/>
      <dgm:spPr/>
      <dgm:t>
        <a:bodyPr/>
        <a:lstStyle/>
        <a:p>
          <a:endParaRPr lang="en-US"/>
        </a:p>
      </dgm:t>
    </dgm:pt>
    <dgm:pt modelId="{F407D318-EEB3-4793-9A29-E8BD5E28311C}" type="sibTrans" cxnId="{CDE1515B-88B3-42C0-8E7B-64ABA1049637}">
      <dgm:prSet/>
      <dgm:spPr/>
      <dgm:t>
        <a:bodyPr/>
        <a:lstStyle/>
        <a:p>
          <a:endParaRPr lang="en-US"/>
        </a:p>
      </dgm:t>
    </dgm:pt>
    <dgm:pt modelId="{536A4348-86F0-46F2-A6D4-D661CB9A0A2B}">
      <dgm:prSet phldrT="[Text]"/>
      <dgm:spPr/>
      <dgm:t>
        <a:bodyPr/>
        <a:lstStyle/>
        <a:p>
          <a:r>
            <a:rPr lang="en-US" dirty="0" smtClean="0"/>
            <a:t>Suggestions for Quality Improvement</a:t>
          </a:r>
          <a:endParaRPr lang="en-US" dirty="0"/>
        </a:p>
      </dgm:t>
    </dgm:pt>
    <dgm:pt modelId="{7B9F8826-6D33-4BC1-865B-33FBA6172F8C}" type="parTrans" cxnId="{4E5BF10E-0ED0-47CB-A136-87488FAEAA03}">
      <dgm:prSet/>
      <dgm:spPr/>
      <dgm:t>
        <a:bodyPr/>
        <a:lstStyle/>
        <a:p>
          <a:endParaRPr lang="en-US"/>
        </a:p>
      </dgm:t>
    </dgm:pt>
    <dgm:pt modelId="{F3E0D41B-E164-4306-9F65-4DDCCCFD1E0E}" type="sibTrans" cxnId="{4E5BF10E-0ED0-47CB-A136-87488FAEAA03}">
      <dgm:prSet/>
      <dgm:spPr/>
      <dgm:t>
        <a:bodyPr/>
        <a:lstStyle/>
        <a:p>
          <a:endParaRPr lang="en-US"/>
        </a:p>
      </dgm:t>
    </dgm:pt>
    <dgm:pt modelId="{7F3B7579-3D68-467F-91FB-AFEE5B1502CE}">
      <dgm:prSet phldrT="[Text]"/>
      <dgm:spPr/>
      <dgm:t>
        <a:bodyPr/>
        <a:lstStyle/>
        <a:p>
          <a:r>
            <a:rPr lang="en-US" dirty="0" smtClean="0"/>
            <a:t>Confirmation and Evaluation</a:t>
          </a:r>
          <a:endParaRPr lang="en-US" dirty="0"/>
        </a:p>
      </dgm:t>
    </dgm:pt>
    <dgm:pt modelId="{C4744863-CFB3-4AC9-A3C0-6D3D0704C937}" type="parTrans" cxnId="{A2DCEDCB-1A22-4890-952F-527FCEDE998F}">
      <dgm:prSet/>
      <dgm:spPr/>
      <dgm:t>
        <a:bodyPr/>
        <a:lstStyle/>
        <a:p>
          <a:endParaRPr lang="en-US"/>
        </a:p>
      </dgm:t>
    </dgm:pt>
    <dgm:pt modelId="{F99D1806-30A7-4E7B-BCF7-DA654BA4A23A}" type="sibTrans" cxnId="{A2DCEDCB-1A22-4890-952F-527FCEDE998F}">
      <dgm:prSet/>
      <dgm:spPr/>
      <dgm:t>
        <a:bodyPr/>
        <a:lstStyle/>
        <a:p>
          <a:endParaRPr lang="en-US"/>
        </a:p>
      </dgm:t>
    </dgm:pt>
    <dgm:pt modelId="{C13B64D9-181E-4408-9E64-30B7C558EF3E}">
      <dgm:prSet phldrT="[Text]"/>
      <dgm:spPr/>
      <dgm:t>
        <a:bodyPr/>
        <a:lstStyle/>
        <a:p>
          <a:r>
            <a:rPr lang="en-US" dirty="0" smtClean="0"/>
            <a:t>Confirmation of Claims in SAR</a:t>
          </a:r>
          <a:endParaRPr lang="en-US" dirty="0"/>
        </a:p>
      </dgm:t>
    </dgm:pt>
    <dgm:pt modelId="{2551F1EC-A2DE-4ED6-805E-B36E70768DD1}" type="parTrans" cxnId="{21CBA2E9-DD07-44D0-B8BA-3E13F484B9DC}">
      <dgm:prSet/>
      <dgm:spPr/>
      <dgm:t>
        <a:bodyPr/>
        <a:lstStyle/>
        <a:p>
          <a:endParaRPr lang="en-US"/>
        </a:p>
      </dgm:t>
    </dgm:pt>
    <dgm:pt modelId="{DF8DD2F5-840D-49C8-BDF7-09D684864D51}" type="sibTrans" cxnId="{21CBA2E9-DD07-44D0-B8BA-3E13F484B9DC}">
      <dgm:prSet/>
      <dgm:spPr/>
      <dgm:t>
        <a:bodyPr/>
        <a:lstStyle/>
        <a:p>
          <a:endParaRPr lang="en-US"/>
        </a:p>
      </dgm:t>
    </dgm:pt>
    <dgm:pt modelId="{EE0D3B86-02CB-4F70-981A-940D7EBA1CBD}">
      <dgm:prSet phldrT="[Text]"/>
      <dgm:spPr/>
      <dgm:t>
        <a:bodyPr/>
        <a:lstStyle/>
        <a:p>
          <a:r>
            <a:rPr lang="en-US" dirty="0" smtClean="0"/>
            <a:t>Evaluation of Soft Factors</a:t>
          </a:r>
          <a:endParaRPr lang="en-US" dirty="0"/>
        </a:p>
      </dgm:t>
    </dgm:pt>
    <dgm:pt modelId="{CCEF47D3-9603-4BF2-A0BD-BEA9E86A1A66}" type="parTrans" cxnId="{A47FE303-6C2D-4CCB-90F9-23840E8BFFDA}">
      <dgm:prSet/>
      <dgm:spPr/>
      <dgm:t>
        <a:bodyPr/>
        <a:lstStyle/>
        <a:p>
          <a:endParaRPr lang="en-US"/>
        </a:p>
      </dgm:t>
    </dgm:pt>
    <dgm:pt modelId="{923DCDCB-54E2-407E-B256-68008DE1B42A}" type="sibTrans" cxnId="{A47FE303-6C2D-4CCB-90F9-23840E8BFFDA}">
      <dgm:prSet/>
      <dgm:spPr/>
      <dgm:t>
        <a:bodyPr/>
        <a:lstStyle/>
        <a:p>
          <a:endParaRPr lang="en-US"/>
        </a:p>
      </dgm:t>
    </dgm:pt>
    <dgm:pt modelId="{F9326202-BA26-483B-B1A1-90C1A0B51D2C}">
      <dgm:prSet phldrT="[Text]"/>
      <dgm:spPr/>
      <dgm:t>
        <a:bodyPr/>
        <a:lstStyle/>
        <a:p>
          <a:r>
            <a:rPr lang="en-US" dirty="0" smtClean="0"/>
            <a:t> Data Handling</a:t>
          </a:r>
          <a:endParaRPr lang="en-US" dirty="0"/>
        </a:p>
      </dgm:t>
    </dgm:pt>
    <dgm:pt modelId="{64E53683-7327-410E-830C-71D1513AA405}" type="parTrans" cxnId="{BF311D73-78C0-43F5-8A85-97B693B77D04}">
      <dgm:prSet/>
      <dgm:spPr/>
      <dgm:t>
        <a:bodyPr/>
        <a:lstStyle/>
        <a:p>
          <a:endParaRPr lang="en-US"/>
        </a:p>
      </dgm:t>
    </dgm:pt>
    <dgm:pt modelId="{F581660B-9601-4173-A3BE-030D27F6AE06}" type="sibTrans" cxnId="{BF311D73-78C0-43F5-8A85-97B693B77D04}">
      <dgm:prSet/>
      <dgm:spPr/>
      <dgm:t>
        <a:bodyPr/>
        <a:lstStyle/>
        <a:p>
          <a:endParaRPr lang="en-US"/>
        </a:p>
      </dgm:t>
    </dgm:pt>
    <dgm:pt modelId="{5AE4D24B-4A3F-4526-8EBD-ADA3816D823B}">
      <dgm:prSet phldrT="[Text]"/>
      <dgm:spPr/>
      <dgm:t>
        <a:bodyPr/>
        <a:lstStyle/>
        <a:p>
          <a:r>
            <a:rPr lang="en-US" dirty="0" smtClean="0"/>
            <a:t>Accumulation of Data</a:t>
          </a:r>
          <a:endParaRPr lang="en-US" dirty="0"/>
        </a:p>
      </dgm:t>
    </dgm:pt>
    <dgm:pt modelId="{D296D68C-CC2E-4948-B4A9-74972D004731}" type="parTrans" cxnId="{CD503FE5-8E4C-4501-8235-E87E63587E2F}">
      <dgm:prSet/>
      <dgm:spPr/>
      <dgm:t>
        <a:bodyPr/>
        <a:lstStyle/>
        <a:p>
          <a:endParaRPr lang="en-US"/>
        </a:p>
      </dgm:t>
    </dgm:pt>
    <dgm:pt modelId="{E3245766-46EB-4D4E-93BB-291A820505B4}" type="sibTrans" cxnId="{CD503FE5-8E4C-4501-8235-E87E63587E2F}">
      <dgm:prSet/>
      <dgm:spPr/>
      <dgm:t>
        <a:bodyPr/>
        <a:lstStyle/>
        <a:p>
          <a:endParaRPr lang="en-US"/>
        </a:p>
      </dgm:t>
    </dgm:pt>
    <dgm:pt modelId="{3AFD4A88-8558-423C-8188-AA00D2DA684C}">
      <dgm:prSet phldrT="[Text]"/>
      <dgm:spPr/>
      <dgm:t>
        <a:bodyPr/>
        <a:lstStyle/>
        <a:p>
          <a:r>
            <a:rPr lang="en-US" dirty="0" smtClean="0"/>
            <a:t>Cross Referencing of Data</a:t>
          </a:r>
          <a:endParaRPr lang="en-US" dirty="0"/>
        </a:p>
      </dgm:t>
    </dgm:pt>
    <dgm:pt modelId="{AEA04E87-8985-4A41-90A6-748F5E3BEDEF}" type="parTrans" cxnId="{D6153F41-C3A5-42CE-870F-E81171471A45}">
      <dgm:prSet/>
      <dgm:spPr/>
      <dgm:t>
        <a:bodyPr/>
        <a:lstStyle/>
        <a:p>
          <a:endParaRPr lang="en-US"/>
        </a:p>
      </dgm:t>
    </dgm:pt>
    <dgm:pt modelId="{4D2DD360-C4EE-4B6C-93B0-B6A560D17542}" type="sibTrans" cxnId="{D6153F41-C3A5-42CE-870F-E81171471A45}">
      <dgm:prSet/>
      <dgm:spPr/>
      <dgm:t>
        <a:bodyPr/>
        <a:lstStyle/>
        <a:p>
          <a:endParaRPr lang="en-US"/>
        </a:p>
      </dgm:t>
    </dgm:pt>
    <dgm:pt modelId="{713CE34A-3168-48EF-94AD-868C840A5EC5}">
      <dgm:prSet phldrT="[Text]"/>
      <dgm:spPr/>
      <dgm:t>
        <a:bodyPr/>
        <a:lstStyle/>
        <a:p>
          <a:r>
            <a:rPr lang="en-US" dirty="0" smtClean="0"/>
            <a:t>Consensus Based Decision</a:t>
          </a:r>
          <a:endParaRPr lang="en-US" dirty="0"/>
        </a:p>
      </dgm:t>
    </dgm:pt>
    <dgm:pt modelId="{2BE76ED1-2F69-406E-9A17-223E97505A51}" type="parTrans" cxnId="{86A15F93-8CDF-413B-86E2-782CABD38A0E}">
      <dgm:prSet/>
      <dgm:spPr/>
      <dgm:t>
        <a:bodyPr/>
        <a:lstStyle/>
        <a:p>
          <a:endParaRPr lang="en-US"/>
        </a:p>
      </dgm:t>
    </dgm:pt>
    <dgm:pt modelId="{F98EC205-A884-4C94-93C5-7DAD9E3F42CD}" type="sibTrans" cxnId="{86A15F93-8CDF-413B-86E2-782CABD38A0E}">
      <dgm:prSet/>
      <dgm:spPr/>
      <dgm:t>
        <a:bodyPr/>
        <a:lstStyle/>
        <a:p>
          <a:endParaRPr lang="en-US"/>
        </a:p>
      </dgm:t>
    </dgm:pt>
    <dgm:pt modelId="{F63CED15-055D-43F0-9236-33300CFA60BE}">
      <dgm:prSet phldrT="[Text]"/>
      <dgm:spPr/>
      <dgm:t>
        <a:bodyPr/>
        <a:lstStyle/>
        <a:p>
          <a:r>
            <a:rPr lang="en-US" dirty="0" smtClean="0"/>
            <a:t>Convince Others or be convinced!</a:t>
          </a:r>
          <a:endParaRPr lang="en-US" dirty="0"/>
        </a:p>
      </dgm:t>
    </dgm:pt>
    <dgm:pt modelId="{8F25649E-C2C0-4095-AB35-B49EDF5E55F6}" type="parTrans" cxnId="{931B1990-9618-467B-8796-1E61EE1324A3}">
      <dgm:prSet/>
      <dgm:spPr/>
      <dgm:t>
        <a:bodyPr/>
        <a:lstStyle/>
        <a:p>
          <a:endParaRPr lang="en-US"/>
        </a:p>
      </dgm:t>
    </dgm:pt>
    <dgm:pt modelId="{261C4668-2D11-48FF-8F1C-FD032E18A0E1}" type="sibTrans" cxnId="{931B1990-9618-467B-8796-1E61EE1324A3}">
      <dgm:prSet/>
      <dgm:spPr/>
      <dgm:t>
        <a:bodyPr/>
        <a:lstStyle/>
        <a:p>
          <a:endParaRPr lang="en-US"/>
        </a:p>
      </dgm:t>
    </dgm:pt>
    <dgm:pt modelId="{5B78F525-86C0-44D7-9D40-CDCD6711888B}" type="pres">
      <dgm:prSet presAssocID="{87BAE94D-9D2C-44CF-AE63-33CA75CDD34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92B700-5A0C-4F31-AEE5-641D9B1B51D2}" type="pres">
      <dgm:prSet presAssocID="{1A022E33-80D9-4CE3-A719-46F690689EB2}" presName="comp" presStyleCnt="0"/>
      <dgm:spPr/>
    </dgm:pt>
    <dgm:pt modelId="{BE306CCB-BD2A-48AB-BDF8-D30AF7C1FF1C}" type="pres">
      <dgm:prSet presAssocID="{1A022E33-80D9-4CE3-A719-46F690689EB2}" presName="box" presStyleLbl="node1" presStyleIdx="0" presStyleCnt="5"/>
      <dgm:spPr/>
      <dgm:t>
        <a:bodyPr/>
        <a:lstStyle/>
        <a:p>
          <a:endParaRPr lang="en-US"/>
        </a:p>
      </dgm:t>
    </dgm:pt>
    <dgm:pt modelId="{90CD2D1C-B621-4E24-8234-1FCC1CAA9F4A}" type="pres">
      <dgm:prSet presAssocID="{1A022E33-80D9-4CE3-A719-46F690689EB2}" presName="img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B58834A7-08CC-4DB9-BC3C-F548EDEF7335}" type="pres">
      <dgm:prSet presAssocID="{1A022E33-80D9-4CE3-A719-46F690689EB2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854369-57F8-4174-867A-90B2D61B6D37}" type="pres">
      <dgm:prSet presAssocID="{14E9F7E0-E915-4840-AA5B-DE06A1E95910}" presName="spacer" presStyleCnt="0"/>
      <dgm:spPr/>
    </dgm:pt>
    <dgm:pt modelId="{951F9BC9-469D-4CEB-86B3-E75511466A97}" type="pres">
      <dgm:prSet presAssocID="{7C14C318-0D5A-479D-86AE-34B9CB70A6FD}" presName="comp" presStyleCnt="0"/>
      <dgm:spPr/>
    </dgm:pt>
    <dgm:pt modelId="{E67669DF-FC40-4A33-A299-9D1A8E881759}" type="pres">
      <dgm:prSet presAssocID="{7C14C318-0D5A-479D-86AE-34B9CB70A6FD}" presName="box" presStyleLbl="node1" presStyleIdx="1" presStyleCnt="5"/>
      <dgm:spPr/>
      <dgm:t>
        <a:bodyPr/>
        <a:lstStyle/>
        <a:p>
          <a:endParaRPr lang="en-US"/>
        </a:p>
      </dgm:t>
    </dgm:pt>
    <dgm:pt modelId="{9A2524EB-7487-4C38-B1DE-60A95298EEF6}" type="pres">
      <dgm:prSet presAssocID="{7C14C318-0D5A-479D-86AE-34B9CB70A6FD}" presName="img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6000" b="-46000"/>
          </a:stretch>
        </a:blipFill>
      </dgm:spPr>
    </dgm:pt>
    <dgm:pt modelId="{5DC802B8-F30E-469E-9A4E-A65F2962D23C}" type="pres">
      <dgm:prSet presAssocID="{7C14C318-0D5A-479D-86AE-34B9CB70A6FD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5B873D-C5D2-4D28-872D-11D470EBD005}" type="pres">
      <dgm:prSet presAssocID="{3765AD00-5E8E-4C5E-AF88-74153787D0B7}" presName="spacer" presStyleCnt="0"/>
      <dgm:spPr/>
    </dgm:pt>
    <dgm:pt modelId="{184164AD-1DA6-4581-B190-0BB2134E6008}" type="pres">
      <dgm:prSet presAssocID="{7F3B7579-3D68-467F-91FB-AFEE5B1502CE}" presName="comp" presStyleCnt="0"/>
      <dgm:spPr/>
    </dgm:pt>
    <dgm:pt modelId="{0CBC206C-CFDD-4119-8C6F-D264A636E350}" type="pres">
      <dgm:prSet presAssocID="{7F3B7579-3D68-467F-91FB-AFEE5B1502CE}" presName="box" presStyleLbl="node1" presStyleIdx="2" presStyleCnt="5"/>
      <dgm:spPr/>
      <dgm:t>
        <a:bodyPr/>
        <a:lstStyle/>
        <a:p>
          <a:endParaRPr lang="en-US"/>
        </a:p>
      </dgm:t>
    </dgm:pt>
    <dgm:pt modelId="{92655792-F657-4998-84AA-6927D8B87687}" type="pres">
      <dgm:prSet presAssocID="{7F3B7579-3D68-467F-91FB-AFEE5B1502CE}" presName="img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9BEEE1C6-B091-451B-B9B3-CE16EF306245}" type="pres">
      <dgm:prSet presAssocID="{7F3B7579-3D68-467F-91FB-AFEE5B1502CE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2D13E9-082F-489C-9707-F82A38763DCB}" type="pres">
      <dgm:prSet presAssocID="{F99D1806-30A7-4E7B-BCF7-DA654BA4A23A}" presName="spacer" presStyleCnt="0"/>
      <dgm:spPr/>
    </dgm:pt>
    <dgm:pt modelId="{55474384-654E-4042-9F7D-5544E6260D91}" type="pres">
      <dgm:prSet presAssocID="{F9326202-BA26-483B-B1A1-90C1A0B51D2C}" presName="comp" presStyleCnt="0"/>
      <dgm:spPr/>
    </dgm:pt>
    <dgm:pt modelId="{1E1F38F7-7A14-4DF3-A89C-15898152180E}" type="pres">
      <dgm:prSet presAssocID="{F9326202-BA26-483B-B1A1-90C1A0B51D2C}" presName="box" presStyleLbl="node1" presStyleIdx="3" presStyleCnt="5"/>
      <dgm:spPr/>
      <dgm:t>
        <a:bodyPr/>
        <a:lstStyle/>
        <a:p>
          <a:endParaRPr lang="en-US"/>
        </a:p>
      </dgm:t>
    </dgm:pt>
    <dgm:pt modelId="{24CE9381-9219-4682-9A96-C17C8BF30F04}" type="pres">
      <dgm:prSet presAssocID="{F9326202-BA26-483B-B1A1-90C1A0B51D2C}" presName="img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3000" b="-43000"/>
          </a:stretch>
        </a:blipFill>
      </dgm:spPr>
    </dgm:pt>
    <dgm:pt modelId="{A397A831-BF4D-4CAC-A428-234223884C65}" type="pres">
      <dgm:prSet presAssocID="{F9326202-BA26-483B-B1A1-90C1A0B51D2C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40557-C261-4E5D-924A-DE1F65DFB2AB}" type="pres">
      <dgm:prSet presAssocID="{F581660B-9601-4173-A3BE-030D27F6AE06}" presName="spacer" presStyleCnt="0"/>
      <dgm:spPr/>
    </dgm:pt>
    <dgm:pt modelId="{9A1A3FB1-5C2F-40BC-B9BE-2D5DC513B91F}" type="pres">
      <dgm:prSet presAssocID="{713CE34A-3168-48EF-94AD-868C840A5EC5}" presName="comp" presStyleCnt="0"/>
      <dgm:spPr/>
    </dgm:pt>
    <dgm:pt modelId="{87952F3C-0590-4B56-95C0-FAE4139CDD21}" type="pres">
      <dgm:prSet presAssocID="{713CE34A-3168-48EF-94AD-868C840A5EC5}" presName="box" presStyleLbl="node1" presStyleIdx="4" presStyleCnt="5"/>
      <dgm:spPr/>
      <dgm:t>
        <a:bodyPr/>
        <a:lstStyle/>
        <a:p>
          <a:endParaRPr lang="en-US"/>
        </a:p>
      </dgm:t>
    </dgm:pt>
    <dgm:pt modelId="{53B1F6ED-FEFD-43ED-8F13-6754846FFA4D}" type="pres">
      <dgm:prSet presAssocID="{713CE34A-3168-48EF-94AD-868C840A5EC5}" presName="img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4000" b="-74000"/>
          </a:stretch>
        </a:blipFill>
      </dgm:spPr>
    </dgm:pt>
    <dgm:pt modelId="{397F3BBB-ABAC-498F-B7BD-3305E9B98E3A}" type="pres">
      <dgm:prSet presAssocID="{713CE34A-3168-48EF-94AD-868C840A5EC5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A15F93-8CDF-413B-86E2-782CABD38A0E}" srcId="{87BAE94D-9D2C-44CF-AE63-33CA75CDD34E}" destId="{713CE34A-3168-48EF-94AD-868C840A5EC5}" srcOrd="4" destOrd="0" parTransId="{2BE76ED1-2F69-406E-9A17-223E97505A51}" sibTransId="{F98EC205-A884-4C94-93C5-7DAD9E3F42CD}"/>
    <dgm:cxn modelId="{4E5BF10E-0ED0-47CB-A136-87488FAEAA03}" srcId="{7C14C318-0D5A-479D-86AE-34B9CB70A6FD}" destId="{536A4348-86F0-46F2-A6D4-D661CB9A0A2B}" srcOrd="1" destOrd="0" parTransId="{7B9F8826-6D33-4BC1-865B-33FBA6172F8C}" sibTransId="{F3E0D41B-E164-4306-9F65-4DDCCCFD1E0E}"/>
    <dgm:cxn modelId="{2B2F9DCB-B875-40A4-A8CD-2158B9D6808D}" type="presOf" srcId="{1A022E33-80D9-4CE3-A719-46F690689EB2}" destId="{B58834A7-08CC-4DB9-BC3C-F548EDEF7335}" srcOrd="1" destOrd="0" presId="urn:microsoft.com/office/officeart/2005/8/layout/vList4"/>
    <dgm:cxn modelId="{CD503FE5-8E4C-4501-8235-E87E63587E2F}" srcId="{F9326202-BA26-483B-B1A1-90C1A0B51D2C}" destId="{5AE4D24B-4A3F-4526-8EBD-ADA3816D823B}" srcOrd="0" destOrd="0" parTransId="{D296D68C-CC2E-4948-B4A9-74972D004731}" sibTransId="{E3245766-46EB-4D4E-93BB-291A820505B4}"/>
    <dgm:cxn modelId="{C2680267-0CE1-4743-936D-37F36660DC37}" type="presOf" srcId="{597AB4FC-16B3-4619-9B12-8584240EDE70}" destId="{BE306CCB-BD2A-48AB-BDF8-D30AF7C1FF1C}" srcOrd="0" destOrd="1" presId="urn:microsoft.com/office/officeart/2005/8/layout/vList4"/>
    <dgm:cxn modelId="{8BB61AF2-C4D3-4C5F-B2A3-ECF29534E1A1}" type="presOf" srcId="{3AFD4A88-8558-423C-8188-AA00D2DA684C}" destId="{1E1F38F7-7A14-4DF3-A89C-15898152180E}" srcOrd="0" destOrd="2" presId="urn:microsoft.com/office/officeart/2005/8/layout/vList4"/>
    <dgm:cxn modelId="{FF582C84-05EF-4436-BDA0-93AE3EB01B64}" type="presOf" srcId="{5AE4D24B-4A3F-4526-8EBD-ADA3816D823B}" destId="{1E1F38F7-7A14-4DF3-A89C-15898152180E}" srcOrd="0" destOrd="1" presId="urn:microsoft.com/office/officeart/2005/8/layout/vList4"/>
    <dgm:cxn modelId="{EAB1F267-9370-400D-9729-064407ACCC00}" srcId="{87BAE94D-9D2C-44CF-AE63-33CA75CDD34E}" destId="{1A022E33-80D9-4CE3-A719-46F690689EB2}" srcOrd="0" destOrd="0" parTransId="{9F5614DC-62FE-4029-A859-F913BD40C3F7}" sibTransId="{14E9F7E0-E915-4840-AA5B-DE06A1E95910}"/>
    <dgm:cxn modelId="{0B3B9B16-7F0B-41CC-B597-BBA9FF36433F}" type="presOf" srcId="{EE0D3B86-02CB-4F70-981A-940D7EBA1CBD}" destId="{9BEEE1C6-B091-451B-B9B3-CE16EF306245}" srcOrd="1" destOrd="2" presId="urn:microsoft.com/office/officeart/2005/8/layout/vList4"/>
    <dgm:cxn modelId="{018FD18C-1ACB-4661-A14B-53FCF1782489}" type="presOf" srcId="{829566DA-F4CC-4D89-A8DB-C7DC42D8FDA2}" destId="{B58834A7-08CC-4DB9-BC3C-F548EDEF7335}" srcOrd="1" destOrd="2" presId="urn:microsoft.com/office/officeart/2005/8/layout/vList4"/>
    <dgm:cxn modelId="{7575BAF4-6C89-44D7-94E9-2065956AD17C}" type="presOf" srcId="{829566DA-F4CC-4D89-A8DB-C7DC42D8FDA2}" destId="{BE306CCB-BD2A-48AB-BDF8-D30AF7C1FF1C}" srcOrd="0" destOrd="2" presId="urn:microsoft.com/office/officeart/2005/8/layout/vList4"/>
    <dgm:cxn modelId="{CDE1515B-88B3-42C0-8E7B-64ABA1049637}" srcId="{7C14C318-0D5A-479D-86AE-34B9CB70A6FD}" destId="{91AB4017-B5B8-419F-9A35-83AFE5FEDEB5}" srcOrd="0" destOrd="0" parTransId="{2A49E449-7962-4CF6-844D-13ACB49B7014}" sibTransId="{F407D318-EEB3-4793-9A29-E8BD5E28311C}"/>
    <dgm:cxn modelId="{A47FE303-6C2D-4CCB-90F9-23840E8BFFDA}" srcId="{7F3B7579-3D68-467F-91FB-AFEE5B1502CE}" destId="{EE0D3B86-02CB-4F70-981A-940D7EBA1CBD}" srcOrd="1" destOrd="0" parTransId="{CCEF47D3-9603-4BF2-A0BD-BEA9E86A1A66}" sibTransId="{923DCDCB-54E2-407E-B256-68008DE1B42A}"/>
    <dgm:cxn modelId="{D984D3E0-F2E3-4209-9CB8-BDEE0F2A0EA5}" type="presOf" srcId="{7C14C318-0D5A-479D-86AE-34B9CB70A6FD}" destId="{5DC802B8-F30E-469E-9A4E-A65F2962D23C}" srcOrd="1" destOrd="0" presId="urn:microsoft.com/office/officeart/2005/8/layout/vList4"/>
    <dgm:cxn modelId="{7F09E558-EFB5-477D-A0EC-09332145913C}" type="presOf" srcId="{5AE4D24B-4A3F-4526-8EBD-ADA3816D823B}" destId="{A397A831-BF4D-4CAC-A428-234223884C65}" srcOrd="1" destOrd="1" presId="urn:microsoft.com/office/officeart/2005/8/layout/vList4"/>
    <dgm:cxn modelId="{2FA8B94F-F5FF-4BDE-A2ED-B84A0CF4292A}" type="presOf" srcId="{713CE34A-3168-48EF-94AD-868C840A5EC5}" destId="{87952F3C-0590-4B56-95C0-FAE4139CDD21}" srcOrd="0" destOrd="0" presId="urn:microsoft.com/office/officeart/2005/8/layout/vList4"/>
    <dgm:cxn modelId="{520CDC9A-6137-4569-8317-2F0BF4FD24EC}" type="presOf" srcId="{536A4348-86F0-46F2-A6D4-D661CB9A0A2B}" destId="{E67669DF-FC40-4A33-A299-9D1A8E881759}" srcOrd="0" destOrd="2" presId="urn:microsoft.com/office/officeart/2005/8/layout/vList4"/>
    <dgm:cxn modelId="{F5C2A82D-E19B-4739-8FB6-C60798D2FECE}" type="presOf" srcId="{F63CED15-055D-43F0-9236-33300CFA60BE}" destId="{87952F3C-0590-4B56-95C0-FAE4139CDD21}" srcOrd="0" destOrd="1" presId="urn:microsoft.com/office/officeart/2005/8/layout/vList4"/>
    <dgm:cxn modelId="{1B1FEEC3-91BD-4BF9-B5EB-DA15EE2969AD}" type="presOf" srcId="{713CE34A-3168-48EF-94AD-868C840A5EC5}" destId="{397F3BBB-ABAC-498F-B7BD-3305E9B98E3A}" srcOrd="1" destOrd="0" presId="urn:microsoft.com/office/officeart/2005/8/layout/vList4"/>
    <dgm:cxn modelId="{7FB1E375-9389-43C7-A07F-240A19F6CD57}" type="presOf" srcId="{91AB4017-B5B8-419F-9A35-83AFE5FEDEB5}" destId="{E67669DF-FC40-4A33-A299-9D1A8E881759}" srcOrd="0" destOrd="1" presId="urn:microsoft.com/office/officeart/2005/8/layout/vList4"/>
    <dgm:cxn modelId="{60DFA69A-5644-4C2D-AA07-3C15029380E7}" srcId="{87BAE94D-9D2C-44CF-AE63-33CA75CDD34E}" destId="{7C14C318-0D5A-479D-86AE-34B9CB70A6FD}" srcOrd="1" destOrd="0" parTransId="{9E952A35-AE07-47D0-B90D-ED483F7DC57A}" sibTransId="{3765AD00-5E8E-4C5E-AF88-74153787D0B7}"/>
    <dgm:cxn modelId="{A2DCEDCB-1A22-4890-952F-527FCEDE998F}" srcId="{87BAE94D-9D2C-44CF-AE63-33CA75CDD34E}" destId="{7F3B7579-3D68-467F-91FB-AFEE5B1502CE}" srcOrd="2" destOrd="0" parTransId="{C4744863-CFB3-4AC9-A3C0-6D3D0704C937}" sibTransId="{F99D1806-30A7-4E7B-BCF7-DA654BA4A23A}"/>
    <dgm:cxn modelId="{0A4756E5-3EB1-4E52-9D99-0BAC743EB020}" type="presOf" srcId="{1A022E33-80D9-4CE3-A719-46F690689EB2}" destId="{BE306CCB-BD2A-48AB-BDF8-D30AF7C1FF1C}" srcOrd="0" destOrd="0" presId="urn:microsoft.com/office/officeart/2005/8/layout/vList4"/>
    <dgm:cxn modelId="{D6153F41-C3A5-42CE-870F-E81171471A45}" srcId="{F9326202-BA26-483B-B1A1-90C1A0B51D2C}" destId="{3AFD4A88-8558-423C-8188-AA00D2DA684C}" srcOrd="1" destOrd="0" parTransId="{AEA04E87-8985-4A41-90A6-748F5E3BEDEF}" sibTransId="{4D2DD360-C4EE-4B6C-93B0-B6A560D17542}"/>
    <dgm:cxn modelId="{2BD15854-50D9-4F59-A172-C7AABCFA8906}" type="presOf" srcId="{87BAE94D-9D2C-44CF-AE63-33CA75CDD34E}" destId="{5B78F525-86C0-44D7-9D40-CDCD6711888B}" srcOrd="0" destOrd="0" presId="urn:microsoft.com/office/officeart/2005/8/layout/vList4"/>
    <dgm:cxn modelId="{A65AD6AB-A2C4-4DE6-B2E4-DA6D08E6F2CD}" type="presOf" srcId="{7F3B7579-3D68-467F-91FB-AFEE5B1502CE}" destId="{9BEEE1C6-B091-451B-B9B3-CE16EF306245}" srcOrd="1" destOrd="0" presId="urn:microsoft.com/office/officeart/2005/8/layout/vList4"/>
    <dgm:cxn modelId="{607637ED-4C5C-4D15-9D3E-9C8D976D5700}" srcId="{1A022E33-80D9-4CE3-A719-46F690689EB2}" destId="{829566DA-F4CC-4D89-A8DB-C7DC42D8FDA2}" srcOrd="1" destOrd="0" parTransId="{DA6637A2-38C0-4118-AA17-EA09339F3973}" sibTransId="{20F0EE23-D357-49FA-AFB6-484B2D4F51F6}"/>
    <dgm:cxn modelId="{4F80596E-30DA-4FCF-936B-4CE1BD88413E}" type="presOf" srcId="{F63CED15-055D-43F0-9236-33300CFA60BE}" destId="{397F3BBB-ABAC-498F-B7BD-3305E9B98E3A}" srcOrd="1" destOrd="1" presId="urn:microsoft.com/office/officeart/2005/8/layout/vList4"/>
    <dgm:cxn modelId="{10541F77-0B79-4F0B-894D-6015B7CED3F0}" type="presOf" srcId="{597AB4FC-16B3-4619-9B12-8584240EDE70}" destId="{B58834A7-08CC-4DB9-BC3C-F548EDEF7335}" srcOrd="1" destOrd="1" presId="urn:microsoft.com/office/officeart/2005/8/layout/vList4"/>
    <dgm:cxn modelId="{2E25F46C-000B-41A5-9CDB-6DB0D0CC2CCD}" type="presOf" srcId="{7C14C318-0D5A-479D-86AE-34B9CB70A6FD}" destId="{E67669DF-FC40-4A33-A299-9D1A8E881759}" srcOrd="0" destOrd="0" presId="urn:microsoft.com/office/officeart/2005/8/layout/vList4"/>
    <dgm:cxn modelId="{3F3B00E5-64A2-48BB-8D45-EEC2A97C0801}" type="presOf" srcId="{C13B64D9-181E-4408-9E64-30B7C558EF3E}" destId="{0CBC206C-CFDD-4119-8C6F-D264A636E350}" srcOrd="0" destOrd="1" presId="urn:microsoft.com/office/officeart/2005/8/layout/vList4"/>
    <dgm:cxn modelId="{931B1990-9618-467B-8796-1E61EE1324A3}" srcId="{713CE34A-3168-48EF-94AD-868C840A5EC5}" destId="{F63CED15-055D-43F0-9236-33300CFA60BE}" srcOrd="0" destOrd="0" parTransId="{8F25649E-C2C0-4095-AB35-B49EDF5E55F6}" sibTransId="{261C4668-2D11-48FF-8F1C-FD032E18A0E1}"/>
    <dgm:cxn modelId="{4F2FB0FA-4B5E-4092-98AA-97E343ABFBBA}" type="presOf" srcId="{7F3B7579-3D68-467F-91FB-AFEE5B1502CE}" destId="{0CBC206C-CFDD-4119-8C6F-D264A636E350}" srcOrd="0" destOrd="0" presId="urn:microsoft.com/office/officeart/2005/8/layout/vList4"/>
    <dgm:cxn modelId="{DEE33166-4ABB-48E2-A147-47CF4F10A6A7}" type="presOf" srcId="{C13B64D9-181E-4408-9E64-30B7C558EF3E}" destId="{9BEEE1C6-B091-451B-B9B3-CE16EF306245}" srcOrd="1" destOrd="1" presId="urn:microsoft.com/office/officeart/2005/8/layout/vList4"/>
    <dgm:cxn modelId="{D130D5CE-EF69-4588-9CC8-9CD3BC30C3A4}" type="presOf" srcId="{3AFD4A88-8558-423C-8188-AA00D2DA684C}" destId="{A397A831-BF4D-4CAC-A428-234223884C65}" srcOrd="1" destOrd="2" presId="urn:microsoft.com/office/officeart/2005/8/layout/vList4"/>
    <dgm:cxn modelId="{BF311D73-78C0-43F5-8A85-97B693B77D04}" srcId="{87BAE94D-9D2C-44CF-AE63-33CA75CDD34E}" destId="{F9326202-BA26-483B-B1A1-90C1A0B51D2C}" srcOrd="3" destOrd="0" parTransId="{64E53683-7327-410E-830C-71D1513AA405}" sibTransId="{F581660B-9601-4173-A3BE-030D27F6AE06}"/>
    <dgm:cxn modelId="{8EB1F585-A1E2-4FF1-A2CE-17DCF2B74429}" type="presOf" srcId="{91AB4017-B5B8-419F-9A35-83AFE5FEDEB5}" destId="{5DC802B8-F30E-469E-9A4E-A65F2962D23C}" srcOrd="1" destOrd="1" presId="urn:microsoft.com/office/officeart/2005/8/layout/vList4"/>
    <dgm:cxn modelId="{5F2B37F8-8AB4-43A4-BB1F-7ACAA04342D4}" srcId="{1A022E33-80D9-4CE3-A719-46F690689EB2}" destId="{597AB4FC-16B3-4619-9B12-8584240EDE70}" srcOrd="0" destOrd="0" parTransId="{9681344D-42F9-4663-BB72-C666F86C205F}" sibTransId="{79E39ABE-D397-40FF-B089-42E74097DB8F}"/>
    <dgm:cxn modelId="{20EBB9CF-B5A5-44EE-BBCE-5B8C27E6A56D}" type="presOf" srcId="{EE0D3B86-02CB-4F70-981A-940D7EBA1CBD}" destId="{0CBC206C-CFDD-4119-8C6F-D264A636E350}" srcOrd="0" destOrd="2" presId="urn:microsoft.com/office/officeart/2005/8/layout/vList4"/>
    <dgm:cxn modelId="{E015C58F-9576-419A-ABE5-F61C18FD372D}" type="presOf" srcId="{F9326202-BA26-483B-B1A1-90C1A0B51D2C}" destId="{1E1F38F7-7A14-4DF3-A89C-15898152180E}" srcOrd="0" destOrd="0" presId="urn:microsoft.com/office/officeart/2005/8/layout/vList4"/>
    <dgm:cxn modelId="{30035029-14B1-44F4-9E89-D751C00C77AC}" type="presOf" srcId="{F9326202-BA26-483B-B1A1-90C1A0B51D2C}" destId="{A397A831-BF4D-4CAC-A428-234223884C65}" srcOrd="1" destOrd="0" presId="urn:microsoft.com/office/officeart/2005/8/layout/vList4"/>
    <dgm:cxn modelId="{B822D43F-ED48-4F9D-B70C-2E418AEBEA72}" type="presOf" srcId="{536A4348-86F0-46F2-A6D4-D661CB9A0A2B}" destId="{5DC802B8-F30E-469E-9A4E-A65F2962D23C}" srcOrd="1" destOrd="2" presId="urn:microsoft.com/office/officeart/2005/8/layout/vList4"/>
    <dgm:cxn modelId="{21CBA2E9-DD07-44D0-B8BA-3E13F484B9DC}" srcId="{7F3B7579-3D68-467F-91FB-AFEE5B1502CE}" destId="{C13B64D9-181E-4408-9E64-30B7C558EF3E}" srcOrd="0" destOrd="0" parTransId="{2551F1EC-A2DE-4ED6-805E-B36E70768DD1}" sibTransId="{DF8DD2F5-840D-49C8-BDF7-09D684864D51}"/>
    <dgm:cxn modelId="{616D37A6-990B-4DB3-8005-4E4DA7C8CAA5}" type="presParOf" srcId="{5B78F525-86C0-44D7-9D40-CDCD6711888B}" destId="{8892B700-5A0C-4F31-AEE5-641D9B1B51D2}" srcOrd="0" destOrd="0" presId="urn:microsoft.com/office/officeart/2005/8/layout/vList4"/>
    <dgm:cxn modelId="{2315E5DC-08B4-470A-82F4-6DE093CCCDF3}" type="presParOf" srcId="{8892B700-5A0C-4F31-AEE5-641D9B1B51D2}" destId="{BE306CCB-BD2A-48AB-BDF8-D30AF7C1FF1C}" srcOrd="0" destOrd="0" presId="urn:microsoft.com/office/officeart/2005/8/layout/vList4"/>
    <dgm:cxn modelId="{7445527F-2905-49F9-9EFA-6678317B106F}" type="presParOf" srcId="{8892B700-5A0C-4F31-AEE5-641D9B1B51D2}" destId="{90CD2D1C-B621-4E24-8234-1FCC1CAA9F4A}" srcOrd="1" destOrd="0" presId="urn:microsoft.com/office/officeart/2005/8/layout/vList4"/>
    <dgm:cxn modelId="{DFDBCC75-6950-477E-9246-3ADB7589F6EB}" type="presParOf" srcId="{8892B700-5A0C-4F31-AEE5-641D9B1B51D2}" destId="{B58834A7-08CC-4DB9-BC3C-F548EDEF7335}" srcOrd="2" destOrd="0" presId="urn:microsoft.com/office/officeart/2005/8/layout/vList4"/>
    <dgm:cxn modelId="{BF69D097-4636-4E05-B864-00EF54E2A1E5}" type="presParOf" srcId="{5B78F525-86C0-44D7-9D40-CDCD6711888B}" destId="{23854369-57F8-4174-867A-90B2D61B6D37}" srcOrd="1" destOrd="0" presId="urn:microsoft.com/office/officeart/2005/8/layout/vList4"/>
    <dgm:cxn modelId="{192233C7-6EF0-47DF-AF5E-8332D829876C}" type="presParOf" srcId="{5B78F525-86C0-44D7-9D40-CDCD6711888B}" destId="{951F9BC9-469D-4CEB-86B3-E75511466A97}" srcOrd="2" destOrd="0" presId="urn:microsoft.com/office/officeart/2005/8/layout/vList4"/>
    <dgm:cxn modelId="{D045A7FE-C6D7-4654-8D2E-9A400832706F}" type="presParOf" srcId="{951F9BC9-469D-4CEB-86B3-E75511466A97}" destId="{E67669DF-FC40-4A33-A299-9D1A8E881759}" srcOrd="0" destOrd="0" presId="urn:microsoft.com/office/officeart/2005/8/layout/vList4"/>
    <dgm:cxn modelId="{20D3EEB8-FFAC-472B-BEB6-B5E46C071C9E}" type="presParOf" srcId="{951F9BC9-469D-4CEB-86B3-E75511466A97}" destId="{9A2524EB-7487-4C38-B1DE-60A95298EEF6}" srcOrd="1" destOrd="0" presId="urn:microsoft.com/office/officeart/2005/8/layout/vList4"/>
    <dgm:cxn modelId="{3B6FF105-57F3-4303-B72E-260421D29CA9}" type="presParOf" srcId="{951F9BC9-469D-4CEB-86B3-E75511466A97}" destId="{5DC802B8-F30E-469E-9A4E-A65F2962D23C}" srcOrd="2" destOrd="0" presId="urn:microsoft.com/office/officeart/2005/8/layout/vList4"/>
    <dgm:cxn modelId="{A19DA620-CAC2-4E74-9B34-51031F3672FB}" type="presParOf" srcId="{5B78F525-86C0-44D7-9D40-CDCD6711888B}" destId="{335B873D-C5D2-4D28-872D-11D470EBD005}" srcOrd="3" destOrd="0" presId="urn:microsoft.com/office/officeart/2005/8/layout/vList4"/>
    <dgm:cxn modelId="{27E1293B-5C42-4201-9904-DA6EEA976332}" type="presParOf" srcId="{5B78F525-86C0-44D7-9D40-CDCD6711888B}" destId="{184164AD-1DA6-4581-B190-0BB2134E6008}" srcOrd="4" destOrd="0" presId="urn:microsoft.com/office/officeart/2005/8/layout/vList4"/>
    <dgm:cxn modelId="{BBE15316-E653-4276-BEF4-F8AC55505800}" type="presParOf" srcId="{184164AD-1DA6-4581-B190-0BB2134E6008}" destId="{0CBC206C-CFDD-4119-8C6F-D264A636E350}" srcOrd="0" destOrd="0" presId="urn:microsoft.com/office/officeart/2005/8/layout/vList4"/>
    <dgm:cxn modelId="{93DC18DD-A51F-453B-ABEA-64BE33E13AD9}" type="presParOf" srcId="{184164AD-1DA6-4581-B190-0BB2134E6008}" destId="{92655792-F657-4998-84AA-6927D8B87687}" srcOrd="1" destOrd="0" presId="urn:microsoft.com/office/officeart/2005/8/layout/vList4"/>
    <dgm:cxn modelId="{2911DA8D-F59A-4A13-B04D-41E2453E3B75}" type="presParOf" srcId="{184164AD-1DA6-4581-B190-0BB2134E6008}" destId="{9BEEE1C6-B091-451B-B9B3-CE16EF306245}" srcOrd="2" destOrd="0" presId="urn:microsoft.com/office/officeart/2005/8/layout/vList4"/>
    <dgm:cxn modelId="{C0A00819-AA4D-45D6-85C6-ED38848565CA}" type="presParOf" srcId="{5B78F525-86C0-44D7-9D40-CDCD6711888B}" destId="{942D13E9-082F-489C-9707-F82A38763DCB}" srcOrd="5" destOrd="0" presId="urn:microsoft.com/office/officeart/2005/8/layout/vList4"/>
    <dgm:cxn modelId="{9CEAFCE3-3547-4A38-A070-29964B067742}" type="presParOf" srcId="{5B78F525-86C0-44D7-9D40-CDCD6711888B}" destId="{55474384-654E-4042-9F7D-5544E6260D91}" srcOrd="6" destOrd="0" presId="urn:microsoft.com/office/officeart/2005/8/layout/vList4"/>
    <dgm:cxn modelId="{152C8862-1177-4BFB-A1E5-BDFAE4C420A8}" type="presParOf" srcId="{55474384-654E-4042-9F7D-5544E6260D91}" destId="{1E1F38F7-7A14-4DF3-A89C-15898152180E}" srcOrd="0" destOrd="0" presId="urn:microsoft.com/office/officeart/2005/8/layout/vList4"/>
    <dgm:cxn modelId="{782FCF2A-B571-43CB-A0AA-7F8BC782FFD3}" type="presParOf" srcId="{55474384-654E-4042-9F7D-5544E6260D91}" destId="{24CE9381-9219-4682-9A96-C17C8BF30F04}" srcOrd="1" destOrd="0" presId="urn:microsoft.com/office/officeart/2005/8/layout/vList4"/>
    <dgm:cxn modelId="{6A2FB5F2-35DE-4603-8FF0-EDD701C874BA}" type="presParOf" srcId="{55474384-654E-4042-9F7D-5544E6260D91}" destId="{A397A831-BF4D-4CAC-A428-234223884C65}" srcOrd="2" destOrd="0" presId="urn:microsoft.com/office/officeart/2005/8/layout/vList4"/>
    <dgm:cxn modelId="{DB78133E-0248-432C-85EC-D30A40B79045}" type="presParOf" srcId="{5B78F525-86C0-44D7-9D40-CDCD6711888B}" destId="{08940557-C261-4E5D-924A-DE1F65DFB2AB}" srcOrd="7" destOrd="0" presId="urn:microsoft.com/office/officeart/2005/8/layout/vList4"/>
    <dgm:cxn modelId="{53741898-71D9-48E0-B312-86D50A8D55E5}" type="presParOf" srcId="{5B78F525-86C0-44D7-9D40-CDCD6711888B}" destId="{9A1A3FB1-5C2F-40BC-B9BE-2D5DC513B91F}" srcOrd="8" destOrd="0" presId="urn:microsoft.com/office/officeart/2005/8/layout/vList4"/>
    <dgm:cxn modelId="{BF059DBE-D409-4239-8891-FE696D42442B}" type="presParOf" srcId="{9A1A3FB1-5C2F-40BC-B9BE-2D5DC513B91F}" destId="{87952F3C-0590-4B56-95C0-FAE4139CDD21}" srcOrd="0" destOrd="0" presId="urn:microsoft.com/office/officeart/2005/8/layout/vList4"/>
    <dgm:cxn modelId="{0DED66E8-3FFD-4957-9B44-D50686E58452}" type="presParOf" srcId="{9A1A3FB1-5C2F-40BC-B9BE-2D5DC513B91F}" destId="{53B1F6ED-FEFD-43ED-8F13-6754846FFA4D}" srcOrd="1" destOrd="0" presId="urn:microsoft.com/office/officeart/2005/8/layout/vList4"/>
    <dgm:cxn modelId="{9DFB5C5B-700A-4052-B63A-7CE79A0E8D29}" type="presParOf" srcId="{9A1A3FB1-5C2F-40BC-B9BE-2D5DC513B91F}" destId="{397F3BBB-ABAC-498F-B7BD-3305E9B98E3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EF2694-CA07-43E7-8166-5B489C79D789}" type="datetimeFigureOut">
              <a:rPr lang="en-SG"/>
              <a:pPr>
                <a:defRPr/>
              </a:pPr>
              <a:t>26/1/2018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E00A3BBB-DF7F-47C1-9100-20D8C88A1394}" type="slidenum">
              <a:rPr lang="en-SG" altLang="en-US"/>
              <a:pPr/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3829751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382A38-7CC1-418D-966A-92AA936B7D66}" type="datetimeFigureOut">
              <a:rPr lang="en-US"/>
              <a:pPr>
                <a:defRPr/>
              </a:pPr>
              <a:t>1/26/2018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A1E11977-ABE3-43EF-A639-7682F58C8C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892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11977-ABE3-43EF-A639-7682F58C8C4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175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SG" altLang="en-US" smtClean="0"/>
              <a:t>Add Animation</a:t>
            </a:r>
          </a:p>
          <a:p>
            <a:pPr eaLnBrk="1" hangingPunct="1">
              <a:spcBef>
                <a:spcPct val="0"/>
              </a:spcBef>
            </a:pPr>
            <a:endParaRPr lang="en-SG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C49DD0-A79A-4F67-8763-D3A06C897E07}" type="slidenum">
              <a:rPr lang="en-US" altLang="en-US">
                <a:solidFill>
                  <a:srgbClr val="000000"/>
                </a:solidFill>
              </a:rPr>
              <a:pPr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43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19CAD73-3796-4DFD-9961-D636756013C2}" type="datetime1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1689-4765-46E3-8F75-4C40C075701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74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1F914-8FA5-4759-A1EE-D9BC4D5DC6D4}" type="datetime1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D362-E871-4A58-A3B7-FBA7C4BF38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129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DD8299-C47B-4EA4-A47E-8D1C95A0467A}" type="datetime1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E8AE-CA5A-4722-8BBD-5AEE74EC0E5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95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BBCB2-90AC-4BD9-81A2-DFD8B064EC1F}" type="datetime1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6CE6-E090-4D57-BA7C-8213F20FAA7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6949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DE4A3E-191F-45B4-BFB2-5F2139D0104C}" type="datetime1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4628E-171C-482A-86DA-8CC2131FBF9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85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DCC4CD-66D0-46F2-ABD7-00789BF0BC0A}" type="datetime1">
              <a:rPr lang="en-US" smtClean="0"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00D1-D15E-423A-87ED-0B886CCCA0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07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A2FBB6-1CC9-4975-97A3-D0B00AE94568}" type="datetime1">
              <a:rPr lang="en-US" smtClean="0"/>
              <a:t>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DC5A-CA22-420F-A489-75319591214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223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CAC75E-16B3-482F-A099-CD38A474181C}" type="datetime1">
              <a:rPr lang="en-US" smtClean="0"/>
              <a:t>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9567-13CD-4FC7-945F-BB62135953D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774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9B1295-A3EC-480B-B6A8-7B4DE9C2143E}" type="datetime1">
              <a:rPr lang="en-US" smtClean="0"/>
              <a:t>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4D9D-4780-4A7C-BAF5-ADDC3537C69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276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2AD605-FF17-437D-ADDF-A066D7FFA8B2}" type="datetime1">
              <a:rPr lang="en-US" smtClean="0"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35A3-7A40-4023-93E3-4FE5436982B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21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5EDB5B-C347-45FC-8E96-C0C9883FCD24}" type="datetime1">
              <a:rPr lang="en-US" smtClean="0"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61CF7-B0B7-4164-9B83-2A588CABBB4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89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798E86C-8491-47EC-9F40-BF98FE07AEBA}" type="datetime1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9FE88F4-F088-4C81-89CC-831E1CB7F88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4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7064" y="0"/>
            <a:ext cx="92236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peer review visit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527443"/>
              </p:ext>
            </p:extLst>
          </p:nvPr>
        </p:nvGraphicFramePr>
        <p:xfrm>
          <a:off x="768350" y="1600200"/>
          <a:ext cx="7289800" cy="514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635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0"/>
            <a:ext cx="7290054" cy="1371600"/>
          </a:xfrm>
        </p:spPr>
        <p:txBody>
          <a:bodyPr/>
          <a:lstStyle/>
          <a:p>
            <a:r>
              <a:rPr lang="en-US" dirty="0" smtClean="0"/>
              <a:t>Life cycle of a peer review visit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456367"/>
              </p:ext>
            </p:extLst>
          </p:nvPr>
        </p:nvGraphicFramePr>
        <p:xfrm>
          <a:off x="457200" y="990600"/>
          <a:ext cx="8401050" cy="5754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410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Penta</a:t>
            </a:r>
            <a:r>
              <a:rPr lang="en-US" dirty="0" smtClean="0"/>
              <a:t> “P” Model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61289"/>
              </p:ext>
            </p:extLst>
          </p:nvPr>
        </p:nvGraphicFramePr>
        <p:xfrm>
          <a:off x="768350" y="1676400"/>
          <a:ext cx="7289800" cy="4632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15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Few words of wisdom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0850772"/>
              </p:ext>
            </p:extLst>
          </p:nvPr>
        </p:nvGraphicFramePr>
        <p:xfrm>
          <a:off x="768350" y="2286000"/>
          <a:ext cx="7289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595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5053584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33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38200" y="4052273"/>
            <a:ext cx="6600451" cy="2133599"/>
          </a:xfrm>
        </p:spPr>
        <p:txBody>
          <a:bodyPr/>
          <a:lstStyle/>
          <a:p>
            <a:r>
              <a:rPr lang="en-US" dirty="0" smtClean="0"/>
              <a:t>Refining Your Peer Review Skills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8200" y="5901041"/>
            <a:ext cx="6600451" cy="569663"/>
          </a:xfrm>
        </p:spPr>
        <p:txBody>
          <a:bodyPr>
            <a:noAutofit/>
          </a:bodyPr>
          <a:lstStyle/>
          <a:p>
            <a:r>
              <a:rPr lang="en-US" sz="2800" i="1" dirty="0" smtClean="0">
                <a:solidFill>
                  <a:schemeClr val="tx1"/>
                </a:solidFill>
              </a:rPr>
              <a:t>Trainers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Dr. Shahid Mir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Dr. Syed Kumail Abbas Rizvi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49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68394141"/>
              </p:ext>
            </p:extLst>
          </p:nvPr>
        </p:nvGraphicFramePr>
        <p:xfrm>
          <a:off x="457200" y="1143000"/>
          <a:ext cx="8382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030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Philosophy of Accreditation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210147"/>
              </p:ext>
            </p:extLst>
          </p:nvPr>
        </p:nvGraphicFramePr>
        <p:xfrm>
          <a:off x="609600" y="1752600"/>
          <a:ext cx="7543800" cy="4424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80707675"/>
              </p:ext>
            </p:extLst>
          </p:nvPr>
        </p:nvGraphicFramePr>
        <p:xfrm>
          <a:off x="685800" y="838200"/>
          <a:ext cx="8077199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7" name="Title 1"/>
          <p:cNvSpPr txBox="1">
            <a:spLocks/>
          </p:cNvSpPr>
          <p:nvPr/>
        </p:nvSpPr>
        <p:spPr bwMode="auto">
          <a:xfrm>
            <a:off x="304800" y="293688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685800" eaLnBrk="1" hangingPunct="1">
              <a:lnSpc>
                <a:spcPct val="90000"/>
              </a:lnSpc>
            </a:pPr>
            <a:r>
              <a:rPr lang="en-US" alt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</a:t>
            </a:r>
            <a:r>
              <a:rPr lang="en-US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 for Accreditation</a:t>
            </a:r>
            <a:endParaRPr lang="en-SG" alt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Self Assessment Forms</a:t>
            </a:r>
            <a:endParaRPr lang="en-SG" altLang="en-US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219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endParaRPr lang="en-US" altLang="en-US" sz="2400" dirty="0" smtClean="0"/>
          </a:p>
          <a:p>
            <a:pPr algn="just" eaLnBrk="1" hangingPunct="1"/>
            <a:endParaRPr lang="en-SG" altLang="en-US" sz="2000" i="1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3455420"/>
              </p:ext>
            </p:extLst>
          </p:nvPr>
        </p:nvGraphicFramePr>
        <p:xfrm>
          <a:off x="914400" y="1066800"/>
          <a:ext cx="7315199" cy="5138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management</a:t>
            </a:r>
            <a:b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 &amp; Engagement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528637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Leadership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381000" y="2505074"/>
          <a:ext cx="4117975" cy="412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45243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Engagement 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</p:nvPr>
        </p:nvGraphicFramePr>
        <p:xfrm>
          <a:off x="4629150" y="2505074"/>
          <a:ext cx="4286250" cy="3971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Curved Down Arrow 9"/>
          <p:cNvSpPr/>
          <p:nvPr/>
        </p:nvSpPr>
        <p:spPr>
          <a:xfrm>
            <a:off x="3505200" y="1941395"/>
            <a:ext cx="2057400" cy="762000"/>
          </a:xfrm>
          <a:prstGeom prst="curved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7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016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Desirable characteristics of </a:t>
            </a:r>
            <a:b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Peer Review Member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56971"/>
              </p:ext>
            </p:extLst>
          </p:nvPr>
        </p:nvGraphicFramePr>
        <p:xfrm>
          <a:off x="304800" y="1295400"/>
          <a:ext cx="8534400" cy="525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016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Peer Review Team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138780"/>
              </p:ext>
            </p:extLst>
          </p:nvPr>
        </p:nvGraphicFramePr>
        <p:xfrm>
          <a:off x="304800" y="1295400"/>
          <a:ext cx="8534400" cy="525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119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9375</TotalTime>
  <Words>420</Words>
  <Application>Microsoft Office PowerPoint</Application>
  <PresentationFormat>On-screen Show (4:3)</PresentationFormat>
  <Paragraphs>125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Tw Cen MT</vt:lpstr>
      <vt:lpstr>Tw Cen MT Condensed</vt:lpstr>
      <vt:lpstr>Wingdings 3</vt:lpstr>
      <vt:lpstr>Integral</vt:lpstr>
      <vt:lpstr>PowerPoint Presentation</vt:lpstr>
      <vt:lpstr>Refining Your Peer Review Skills</vt:lpstr>
      <vt:lpstr>Overview</vt:lpstr>
      <vt:lpstr>Philosophy of Accreditation</vt:lpstr>
      <vt:lpstr>PowerPoint Presentation</vt:lpstr>
      <vt:lpstr>Self Assessment Forms</vt:lpstr>
      <vt:lpstr>Strategic management Leadership &amp; Engagement</vt:lpstr>
      <vt:lpstr>Desirable characteristics of  A Peer Review Member</vt:lpstr>
      <vt:lpstr>Peer Review Team</vt:lpstr>
      <vt:lpstr>Objectives of peer review visit</vt:lpstr>
      <vt:lpstr>Life cycle of a peer review visit</vt:lpstr>
      <vt:lpstr>Penta “P” Model</vt:lpstr>
      <vt:lpstr>Few words of wisdom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eConceptions -shahid</dc:creator>
  <cp:lastModifiedBy>Sania Tufail</cp:lastModifiedBy>
  <cp:revision>958</cp:revision>
  <cp:lastPrinted>2018-01-26T06:35:43Z</cp:lastPrinted>
  <dcterms:created xsi:type="dcterms:W3CDTF">2006-08-16T00:00:00Z</dcterms:created>
  <dcterms:modified xsi:type="dcterms:W3CDTF">2018-01-26T06:35:59Z</dcterms:modified>
</cp:coreProperties>
</file>